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391" r:id="rId15"/>
    <p:sldId id="393" r:id="rId16"/>
    <p:sldId id="392" r:id="rId17"/>
    <p:sldId id="394" r:id="rId18"/>
    <p:sldId id="395" r:id="rId19"/>
    <p:sldId id="39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36E04D-F01E-4717-804D-9A54997DDF01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</dgm:pt>
    <dgm:pt modelId="{061403AB-8BCB-4430-9EAD-B65F44707A1E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i="0" dirty="0">
              <a:effectLst/>
              <a:latin typeface="Ember"/>
            </a:rPr>
            <a:t>Who is the target market or customer?</a:t>
          </a:r>
          <a:endParaRPr lang="en-IN" dirty="0"/>
        </a:p>
      </dgm:t>
    </dgm:pt>
    <dgm:pt modelId="{8E85EEBD-D7B5-4162-A835-C6D648C7FD15}" type="parTrans" cxnId="{BDFD20D4-1EE2-41FE-B02D-CD50B2E3AA1F}">
      <dgm:prSet/>
      <dgm:spPr/>
      <dgm:t>
        <a:bodyPr/>
        <a:lstStyle/>
        <a:p>
          <a:endParaRPr lang="en-IN"/>
        </a:p>
      </dgm:t>
    </dgm:pt>
    <dgm:pt modelId="{144609AE-2CBF-485D-98B3-8DF989814FB6}" type="sibTrans" cxnId="{BDFD20D4-1EE2-41FE-B02D-CD50B2E3AA1F}">
      <dgm:prSet/>
      <dgm:spPr/>
      <dgm:t>
        <a:bodyPr/>
        <a:lstStyle/>
        <a:p>
          <a:endParaRPr lang="en-IN"/>
        </a:p>
      </dgm:t>
    </dgm:pt>
    <dgm:pt modelId="{2A1299EC-9167-479A-95C1-9706EA1FE3C2}">
      <dgm:prSet/>
      <dgm:spPr/>
      <dgm:t>
        <a:bodyPr/>
        <a:lstStyle/>
        <a:p>
          <a:r>
            <a:rPr lang="en-US" b="1" i="0">
              <a:effectLst/>
              <a:latin typeface="Ember"/>
            </a:rPr>
            <a:t>What is your product or service category?</a:t>
          </a:r>
          <a:endParaRPr lang="en-US" b="1" i="0" dirty="0">
            <a:effectLst/>
            <a:latin typeface="Ember"/>
          </a:endParaRPr>
        </a:p>
      </dgm:t>
    </dgm:pt>
    <dgm:pt modelId="{679E424E-9609-4533-AD56-F7EEEA912068}" type="parTrans" cxnId="{074F44A2-3FFF-477A-A5EE-4877ED5D966F}">
      <dgm:prSet/>
      <dgm:spPr/>
      <dgm:t>
        <a:bodyPr/>
        <a:lstStyle/>
        <a:p>
          <a:endParaRPr lang="en-IN"/>
        </a:p>
      </dgm:t>
    </dgm:pt>
    <dgm:pt modelId="{12F7A22A-FAFC-4E61-9A6E-2641F396B1CC}" type="sibTrans" cxnId="{074F44A2-3FFF-477A-A5EE-4877ED5D966F}">
      <dgm:prSet/>
      <dgm:spPr/>
      <dgm:t>
        <a:bodyPr/>
        <a:lstStyle/>
        <a:p>
          <a:endParaRPr lang="en-IN"/>
        </a:p>
      </dgm:t>
    </dgm:pt>
    <dgm:pt modelId="{548E09EC-3DDC-430E-9BF5-EAD76E02DE25}">
      <dgm:prSet/>
      <dgm:spPr/>
      <dgm:t>
        <a:bodyPr/>
        <a:lstStyle/>
        <a:p>
          <a:r>
            <a:rPr lang="en-US" b="1" i="0">
              <a:effectLst/>
              <a:latin typeface="Ember"/>
            </a:rPr>
            <a:t>What is the greatest benefit and impact of your product or service?</a:t>
          </a:r>
          <a:endParaRPr lang="en-US" b="1" i="0" dirty="0">
            <a:effectLst/>
            <a:latin typeface="Ember"/>
          </a:endParaRPr>
        </a:p>
      </dgm:t>
    </dgm:pt>
    <dgm:pt modelId="{54A2D518-3690-4BED-8172-1F8F354EDD9F}" type="parTrans" cxnId="{E8819C3D-1DE4-499A-9457-214DC388B4BF}">
      <dgm:prSet/>
      <dgm:spPr/>
      <dgm:t>
        <a:bodyPr/>
        <a:lstStyle/>
        <a:p>
          <a:endParaRPr lang="en-IN"/>
        </a:p>
      </dgm:t>
    </dgm:pt>
    <dgm:pt modelId="{FBFF3CD5-A773-42C5-AFC8-053A4ABC61C2}" type="sibTrans" cxnId="{E8819C3D-1DE4-499A-9457-214DC388B4BF}">
      <dgm:prSet/>
      <dgm:spPr/>
      <dgm:t>
        <a:bodyPr/>
        <a:lstStyle/>
        <a:p>
          <a:endParaRPr lang="en-IN"/>
        </a:p>
      </dgm:t>
    </dgm:pt>
    <dgm:pt modelId="{E7944657-5A30-40C8-8FDB-74C28406448D}">
      <dgm:prSet/>
      <dgm:spPr/>
      <dgm:t>
        <a:bodyPr/>
        <a:lstStyle/>
        <a:p>
          <a:r>
            <a:rPr lang="en-US" b="1" i="0">
              <a:effectLst/>
              <a:latin typeface="Ember"/>
            </a:rPr>
            <a:t>What is the proof of that benefit and impact?</a:t>
          </a:r>
          <a:endParaRPr lang="en-US" b="1" i="0" dirty="0">
            <a:effectLst/>
            <a:latin typeface="Ember"/>
          </a:endParaRPr>
        </a:p>
      </dgm:t>
    </dgm:pt>
    <dgm:pt modelId="{C0F9B9EE-F033-448F-B2F1-51886BBE7C14}" type="parTrans" cxnId="{5E4F9648-482E-402F-BC3A-8618E1B9565B}">
      <dgm:prSet/>
      <dgm:spPr/>
      <dgm:t>
        <a:bodyPr/>
        <a:lstStyle/>
        <a:p>
          <a:endParaRPr lang="en-IN"/>
        </a:p>
      </dgm:t>
    </dgm:pt>
    <dgm:pt modelId="{EC650C9C-22F8-4283-AD86-EC3D8A01C42F}" type="sibTrans" cxnId="{5E4F9648-482E-402F-BC3A-8618E1B9565B}">
      <dgm:prSet/>
      <dgm:spPr/>
      <dgm:t>
        <a:bodyPr/>
        <a:lstStyle/>
        <a:p>
          <a:endParaRPr lang="en-IN"/>
        </a:p>
      </dgm:t>
    </dgm:pt>
    <dgm:pt modelId="{EA279CF7-8232-4386-A900-C572DE20132D}" type="pres">
      <dgm:prSet presAssocID="{F436E04D-F01E-4717-804D-9A54997DDF01}" presName="linearFlow" presStyleCnt="0">
        <dgm:presLayoutVars>
          <dgm:dir/>
          <dgm:resizeHandles val="exact"/>
        </dgm:presLayoutVars>
      </dgm:prSet>
      <dgm:spPr/>
    </dgm:pt>
    <dgm:pt modelId="{8CCF59CC-F5F4-4FA9-ADF3-A4FE56B2F1AE}" type="pres">
      <dgm:prSet presAssocID="{061403AB-8BCB-4430-9EAD-B65F44707A1E}" presName="composite" presStyleCnt="0"/>
      <dgm:spPr/>
    </dgm:pt>
    <dgm:pt modelId="{D9CB3A9A-FAF9-4D1B-8A61-8A4CEE98F88B}" type="pres">
      <dgm:prSet presAssocID="{061403AB-8BCB-4430-9EAD-B65F44707A1E}" presName="imgShp" presStyleLbl="fgImgPlace1" presStyleIdx="0" presStyleCnt="4"/>
      <dgm:spPr/>
    </dgm:pt>
    <dgm:pt modelId="{2C020E17-F670-4B2E-B1CC-1DAE4FA5D2A8}" type="pres">
      <dgm:prSet presAssocID="{061403AB-8BCB-4430-9EAD-B65F44707A1E}" presName="txShp" presStyleLbl="node1" presStyleIdx="0" presStyleCnt="4">
        <dgm:presLayoutVars>
          <dgm:bulletEnabled val="1"/>
        </dgm:presLayoutVars>
      </dgm:prSet>
      <dgm:spPr/>
    </dgm:pt>
    <dgm:pt modelId="{DB7C912A-BC90-491C-997C-6155F23541CF}" type="pres">
      <dgm:prSet presAssocID="{144609AE-2CBF-485D-98B3-8DF989814FB6}" presName="spacing" presStyleCnt="0"/>
      <dgm:spPr/>
    </dgm:pt>
    <dgm:pt modelId="{5AC6CE95-BC64-42D8-AEDE-3778AF631F29}" type="pres">
      <dgm:prSet presAssocID="{2A1299EC-9167-479A-95C1-9706EA1FE3C2}" presName="composite" presStyleCnt="0"/>
      <dgm:spPr/>
    </dgm:pt>
    <dgm:pt modelId="{D85C1F99-FEFF-4229-8CA3-BFFDF0177F0D}" type="pres">
      <dgm:prSet presAssocID="{2A1299EC-9167-479A-95C1-9706EA1FE3C2}" presName="imgShp" presStyleLbl="fgImgPlace1" presStyleIdx="1" presStyleCnt="4"/>
      <dgm:spPr/>
    </dgm:pt>
    <dgm:pt modelId="{062CDDAF-FAA8-4BAB-97CA-5FFD9861DC28}" type="pres">
      <dgm:prSet presAssocID="{2A1299EC-9167-479A-95C1-9706EA1FE3C2}" presName="txShp" presStyleLbl="node1" presStyleIdx="1" presStyleCnt="4">
        <dgm:presLayoutVars>
          <dgm:bulletEnabled val="1"/>
        </dgm:presLayoutVars>
      </dgm:prSet>
      <dgm:spPr/>
    </dgm:pt>
    <dgm:pt modelId="{59835956-D6B5-44C5-AA0B-8A46B7AF5E2E}" type="pres">
      <dgm:prSet presAssocID="{12F7A22A-FAFC-4E61-9A6E-2641F396B1CC}" presName="spacing" presStyleCnt="0"/>
      <dgm:spPr/>
    </dgm:pt>
    <dgm:pt modelId="{62F08836-4880-4009-B6CF-D16193BBF44F}" type="pres">
      <dgm:prSet presAssocID="{548E09EC-3DDC-430E-9BF5-EAD76E02DE25}" presName="composite" presStyleCnt="0"/>
      <dgm:spPr/>
    </dgm:pt>
    <dgm:pt modelId="{73914414-08EC-4FC7-A4C4-2D18DF5A7859}" type="pres">
      <dgm:prSet presAssocID="{548E09EC-3DDC-430E-9BF5-EAD76E02DE25}" presName="imgShp" presStyleLbl="fgImgPlace1" presStyleIdx="2" presStyleCnt="4"/>
      <dgm:spPr/>
    </dgm:pt>
    <dgm:pt modelId="{6CBDFF44-9625-454D-A18D-56BA58A061BB}" type="pres">
      <dgm:prSet presAssocID="{548E09EC-3DDC-430E-9BF5-EAD76E02DE25}" presName="txShp" presStyleLbl="node1" presStyleIdx="2" presStyleCnt="4">
        <dgm:presLayoutVars>
          <dgm:bulletEnabled val="1"/>
        </dgm:presLayoutVars>
      </dgm:prSet>
      <dgm:spPr/>
    </dgm:pt>
    <dgm:pt modelId="{5D28E622-7994-41F2-A6E1-16129238418D}" type="pres">
      <dgm:prSet presAssocID="{FBFF3CD5-A773-42C5-AFC8-053A4ABC61C2}" presName="spacing" presStyleCnt="0"/>
      <dgm:spPr/>
    </dgm:pt>
    <dgm:pt modelId="{B2531656-8BC2-4E3D-B0A8-4038AE31E261}" type="pres">
      <dgm:prSet presAssocID="{E7944657-5A30-40C8-8FDB-74C28406448D}" presName="composite" presStyleCnt="0"/>
      <dgm:spPr/>
    </dgm:pt>
    <dgm:pt modelId="{E22FE519-CA3D-43A5-91BF-EF1F6698A0CB}" type="pres">
      <dgm:prSet presAssocID="{E7944657-5A30-40C8-8FDB-74C28406448D}" presName="imgShp" presStyleLbl="fgImgPlace1" presStyleIdx="3" presStyleCnt="4"/>
      <dgm:spPr/>
    </dgm:pt>
    <dgm:pt modelId="{853D94D8-0D91-4825-80FC-A105F00B524C}" type="pres">
      <dgm:prSet presAssocID="{E7944657-5A30-40C8-8FDB-74C28406448D}" presName="txShp" presStyleLbl="node1" presStyleIdx="3" presStyleCnt="4">
        <dgm:presLayoutVars>
          <dgm:bulletEnabled val="1"/>
        </dgm:presLayoutVars>
      </dgm:prSet>
      <dgm:spPr/>
    </dgm:pt>
  </dgm:ptLst>
  <dgm:cxnLst>
    <dgm:cxn modelId="{BAA3A839-6400-46E3-BA60-0EE47BAC8EBE}" type="presOf" srcId="{061403AB-8BCB-4430-9EAD-B65F44707A1E}" destId="{2C020E17-F670-4B2E-B1CC-1DAE4FA5D2A8}" srcOrd="0" destOrd="0" presId="urn:microsoft.com/office/officeart/2005/8/layout/vList3"/>
    <dgm:cxn modelId="{E8819C3D-1DE4-499A-9457-214DC388B4BF}" srcId="{F436E04D-F01E-4717-804D-9A54997DDF01}" destId="{548E09EC-3DDC-430E-9BF5-EAD76E02DE25}" srcOrd="2" destOrd="0" parTransId="{54A2D518-3690-4BED-8172-1F8F354EDD9F}" sibTransId="{FBFF3CD5-A773-42C5-AFC8-053A4ABC61C2}"/>
    <dgm:cxn modelId="{0D4E8762-B697-49D0-A320-91F76919EE60}" type="presOf" srcId="{548E09EC-3DDC-430E-9BF5-EAD76E02DE25}" destId="{6CBDFF44-9625-454D-A18D-56BA58A061BB}" srcOrd="0" destOrd="0" presId="urn:microsoft.com/office/officeart/2005/8/layout/vList3"/>
    <dgm:cxn modelId="{5E4F9648-482E-402F-BC3A-8618E1B9565B}" srcId="{F436E04D-F01E-4717-804D-9A54997DDF01}" destId="{E7944657-5A30-40C8-8FDB-74C28406448D}" srcOrd="3" destOrd="0" parTransId="{C0F9B9EE-F033-448F-B2F1-51886BBE7C14}" sibTransId="{EC650C9C-22F8-4283-AD86-EC3D8A01C42F}"/>
    <dgm:cxn modelId="{074F44A2-3FFF-477A-A5EE-4877ED5D966F}" srcId="{F436E04D-F01E-4717-804D-9A54997DDF01}" destId="{2A1299EC-9167-479A-95C1-9706EA1FE3C2}" srcOrd="1" destOrd="0" parTransId="{679E424E-9609-4533-AD56-F7EEEA912068}" sibTransId="{12F7A22A-FAFC-4E61-9A6E-2641F396B1CC}"/>
    <dgm:cxn modelId="{13BE99BD-7421-4598-8273-F90499207C7C}" type="presOf" srcId="{2A1299EC-9167-479A-95C1-9706EA1FE3C2}" destId="{062CDDAF-FAA8-4BAB-97CA-5FFD9861DC28}" srcOrd="0" destOrd="0" presId="urn:microsoft.com/office/officeart/2005/8/layout/vList3"/>
    <dgm:cxn modelId="{332037C8-7542-4BBF-BB51-E07C5C7D879C}" type="presOf" srcId="{F436E04D-F01E-4717-804D-9A54997DDF01}" destId="{EA279CF7-8232-4386-A900-C572DE20132D}" srcOrd="0" destOrd="0" presId="urn:microsoft.com/office/officeart/2005/8/layout/vList3"/>
    <dgm:cxn modelId="{BDFD20D4-1EE2-41FE-B02D-CD50B2E3AA1F}" srcId="{F436E04D-F01E-4717-804D-9A54997DDF01}" destId="{061403AB-8BCB-4430-9EAD-B65F44707A1E}" srcOrd="0" destOrd="0" parTransId="{8E85EEBD-D7B5-4162-A835-C6D648C7FD15}" sibTransId="{144609AE-2CBF-485D-98B3-8DF989814FB6}"/>
    <dgm:cxn modelId="{23F405DB-8DD3-4392-8ECA-2CA3B4D770CE}" type="presOf" srcId="{E7944657-5A30-40C8-8FDB-74C28406448D}" destId="{853D94D8-0D91-4825-80FC-A105F00B524C}" srcOrd="0" destOrd="0" presId="urn:microsoft.com/office/officeart/2005/8/layout/vList3"/>
    <dgm:cxn modelId="{62FA3717-5599-4035-9EBD-500AD4BFF1C2}" type="presParOf" srcId="{EA279CF7-8232-4386-A900-C572DE20132D}" destId="{8CCF59CC-F5F4-4FA9-ADF3-A4FE56B2F1AE}" srcOrd="0" destOrd="0" presId="urn:microsoft.com/office/officeart/2005/8/layout/vList3"/>
    <dgm:cxn modelId="{A00FEB40-18E2-4A5B-89BC-70A6BB33C5A0}" type="presParOf" srcId="{8CCF59CC-F5F4-4FA9-ADF3-A4FE56B2F1AE}" destId="{D9CB3A9A-FAF9-4D1B-8A61-8A4CEE98F88B}" srcOrd="0" destOrd="0" presId="urn:microsoft.com/office/officeart/2005/8/layout/vList3"/>
    <dgm:cxn modelId="{87DE688F-63C4-43C6-BE73-050181DBF31F}" type="presParOf" srcId="{8CCF59CC-F5F4-4FA9-ADF3-A4FE56B2F1AE}" destId="{2C020E17-F670-4B2E-B1CC-1DAE4FA5D2A8}" srcOrd="1" destOrd="0" presId="urn:microsoft.com/office/officeart/2005/8/layout/vList3"/>
    <dgm:cxn modelId="{A21D68C0-7CBB-46B9-A976-5CE98EBD7B26}" type="presParOf" srcId="{EA279CF7-8232-4386-A900-C572DE20132D}" destId="{DB7C912A-BC90-491C-997C-6155F23541CF}" srcOrd="1" destOrd="0" presId="urn:microsoft.com/office/officeart/2005/8/layout/vList3"/>
    <dgm:cxn modelId="{A8CE1504-A7F1-4933-9778-007647AC1F77}" type="presParOf" srcId="{EA279CF7-8232-4386-A900-C572DE20132D}" destId="{5AC6CE95-BC64-42D8-AEDE-3778AF631F29}" srcOrd="2" destOrd="0" presId="urn:microsoft.com/office/officeart/2005/8/layout/vList3"/>
    <dgm:cxn modelId="{8C23AEF8-B28A-462E-91E1-5300E459775B}" type="presParOf" srcId="{5AC6CE95-BC64-42D8-AEDE-3778AF631F29}" destId="{D85C1F99-FEFF-4229-8CA3-BFFDF0177F0D}" srcOrd="0" destOrd="0" presId="urn:microsoft.com/office/officeart/2005/8/layout/vList3"/>
    <dgm:cxn modelId="{92D3252D-3BC6-4068-AACA-A5E8024AAF67}" type="presParOf" srcId="{5AC6CE95-BC64-42D8-AEDE-3778AF631F29}" destId="{062CDDAF-FAA8-4BAB-97CA-5FFD9861DC28}" srcOrd="1" destOrd="0" presId="urn:microsoft.com/office/officeart/2005/8/layout/vList3"/>
    <dgm:cxn modelId="{C584E982-D4E3-4E6B-B385-24C13DD64487}" type="presParOf" srcId="{EA279CF7-8232-4386-A900-C572DE20132D}" destId="{59835956-D6B5-44C5-AA0B-8A46B7AF5E2E}" srcOrd="3" destOrd="0" presId="urn:microsoft.com/office/officeart/2005/8/layout/vList3"/>
    <dgm:cxn modelId="{06988A03-4424-4CCA-8E3C-6A05B4DF9BB0}" type="presParOf" srcId="{EA279CF7-8232-4386-A900-C572DE20132D}" destId="{62F08836-4880-4009-B6CF-D16193BBF44F}" srcOrd="4" destOrd="0" presId="urn:microsoft.com/office/officeart/2005/8/layout/vList3"/>
    <dgm:cxn modelId="{19BD5859-8DD3-4073-966C-06C83BC7207D}" type="presParOf" srcId="{62F08836-4880-4009-B6CF-D16193BBF44F}" destId="{73914414-08EC-4FC7-A4C4-2D18DF5A7859}" srcOrd="0" destOrd="0" presId="urn:microsoft.com/office/officeart/2005/8/layout/vList3"/>
    <dgm:cxn modelId="{B066D77E-B43F-4C93-BF42-2D1291F59143}" type="presParOf" srcId="{62F08836-4880-4009-B6CF-D16193BBF44F}" destId="{6CBDFF44-9625-454D-A18D-56BA58A061BB}" srcOrd="1" destOrd="0" presId="urn:microsoft.com/office/officeart/2005/8/layout/vList3"/>
    <dgm:cxn modelId="{F772C0F6-3146-456E-9984-2D2EBE22F723}" type="presParOf" srcId="{EA279CF7-8232-4386-A900-C572DE20132D}" destId="{5D28E622-7994-41F2-A6E1-16129238418D}" srcOrd="5" destOrd="0" presId="urn:microsoft.com/office/officeart/2005/8/layout/vList3"/>
    <dgm:cxn modelId="{009C7FDC-D37B-4807-B813-0FC778087D7D}" type="presParOf" srcId="{EA279CF7-8232-4386-A900-C572DE20132D}" destId="{B2531656-8BC2-4E3D-B0A8-4038AE31E261}" srcOrd="6" destOrd="0" presId="urn:microsoft.com/office/officeart/2005/8/layout/vList3"/>
    <dgm:cxn modelId="{DE175F83-79DD-4304-B08E-DE376D6EF837}" type="presParOf" srcId="{B2531656-8BC2-4E3D-B0A8-4038AE31E261}" destId="{E22FE519-CA3D-43A5-91BF-EF1F6698A0CB}" srcOrd="0" destOrd="0" presId="urn:microsoft.com/office/officeart/2005/8/layout/vList3"/>
    <dgm:cxn modelId="{E9579D21-6DFE-4429-B42B-B7D2D5854BF5}" type="presParOf" srcId="{B2531656-8BC2-4E3D-B0A8-4038AE31E261}" destId="{853D94D8-0D91-4825-80FC-A105F00B524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7220ED-D4AD-44B4-9F01-9648614CB7CC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85145FB9-DB24-48AF-8BAB-C2AF872B17F2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b="1" i="0" dirty="0">
              <a:solidFill>
                <a:schemeClr val="tx1"/>
              </a:solidFill>
            </a:rPr>
            <a:t>Understand how your brand is currently positioning itself.</a:t>
          </a:r>
          <a:endParaRPr lang="en-IN" b="1" dirty="0">
            <a:solidFill>
              <a:schemeClr val="tx1"/>
            </a:solidFill>
          </a:endParaRPr>
        </a:p>
      </dgm:t>
    </dgm:pt>
    <dgm:pt modelId="{FA119E3C-F92A-48FF-BA2B-86F524D47354}" type="parTrans" cxnId="{64C1724F-42EE-4152-974C-7B345D2CCE1A}">
      <dgm:prSet/>
      <dgm:spPr/>
      <dgm:t>
        <a:bodyPr/>
        <a:lstStyle/>
        <a:p>
          <a:endParaRPr lang="en-IN"/>
        </a:p>
      </dgm:t>
    </dgm:pt>
    <dgm:pt modelId="{1BC945D6-3D78-4EEA-B0C0-DC8662636D77}" type="sibTrans" cxnId="{64C1724F-42EE-4152-974C-7B345D2CCE1A}">
      <dgm:prSet/>
      <dgm:spPr/>
      <dgm:t>
        <a:bodyPr/>
        <a:lstStyle/>
        <a:p>
          <a:endParaRPr lang="en-IN"/>
        </a:p>
      </dgm:t>
    </dgm:pt>
    <dgm:pt modelId="{7D42D540-28A1-427F-B92B-D68CAC1EC5DA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IN" b="1" i="0" dirty="0">
              <a:solidFill>
                <a:schemeClr val="tx1"/>
              </a:solidFill>
            </a:rPr>
            <a:t>Determine your unique value proposition.</a:t>
          </a:r>
        </a:p>
      </dgm:t>
    </dgm:pt>
    <dgm:pt modelId="{A051E939-866A-4492-BFFF-2FF9EC83EB8B}" type="parTrans" cxnId="{99A9B1DF-6984-404C-ADC7-5A02C4DE8C37}">
      <dgm:prSet/>
      <dgm:spPr/>
      <dgm:t>
        <a:bodyPr/>
        <a:lstStyle/>
        <a:p>
          <a:endParaRPr lang="en-IN"/>
        </a:p>
      </dgm:t>
    </dgm:pt>
    <dgm:pt modelId="{48AA2BF2-DB02-4BD5-9567-6466C6DD46D8}" type="sibTrans" cxnId="{99A9B1DF-6984-404C-ADC7-5A02C4DE8C37}">
      <dgm:prSet/>
      <dgm:spPr/>
      <dgm:t>
        <a:bodyPr/>
        <a:lstStyle/>
        <a:p>
          <a:endParaRPr lang="en-IN"/>
        </a:p>
      </dgm:t>
    </dgm:pt>
    <dgm:pt modelId="{1CF418CE-E716-43F9-8997-5CD53E3D0100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1" i="0" dirty="0">
              <a:solidFill>
                <a:schemeClr val="tx1"/>
              </a:solidFill>
            </a:rPr>
            <a:t>Identify your competitors and their positioning.</a:t>
          </a:r>
        </a:p>
      </dgm:t>
    </dgm:pt>
    <dgm:pt modelId="{68180215-FC27-46BA-BAAD-73A5F3741516}" type="parTrans" cxnId="{391E3DB3-D12A-4FC3-AF25-8DE20266391E}">
      <dgm:prSet/>
      <dgm:spPr/>
      <dgm:t>
        <a:bodyPr/>
        <a:lstStyle/>
        <a:p>
          <a:endParaRPr lang="en-IN"/>
        </a:p>
      </dgm:t>
    </dgm:pt>
    <dgm:pt modelId="{AD3E89F6-7D5A-48C3-919E-A2A2943664F9}" type="sibTrans" cxnId="{391E3DB3-D12A-4FC3-AF25-8DE20266391E}">
      <dgm:prSet/>
      <dgm:spPr/>
      <dgm:t>
        <a:bodyPr/>
        <a:lstStyle/>
        <a:p>
          <a:endParaRPr lang="en-IN"/>
        </a:p>
      </dgm:t>
    </dgm:pt>
    <dgm:pt modelId="{3583264F-A842-4142-9D03-E112535B90F8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IN" b="1" i="0">
              <a:solidFill>
                <a:schemeClr val="tx1"/>
              </a:solidFill>
            </a:rPr>
            <a:t>Create your positioning statement.</a:t>
          </a:r>
        </a:p>
      </dgm:t>
    </dgm:pt>
    <dgm:pt modelId="{801B447B-A6E2-4047-BA6B-A15860211300}" type="parTrans" cxnId="{AA7C958F-1608-4473-9A14-AB75217C6C12}">
      <dgm:prSet/>
      <dgm:spPr/>
      <dgm:t>
        <a:bodyPr/>
        <a:lstStyle/>
        <a:p>
          <a:endParaRPr lang="en-IN"/>
        </a:p>
      </dgm:t>
    </dgm:pt>
    <dgm:pt modelId="{CBC84B22-A2DF-4B12-8F71-1D7F693830E4}" type="sibTrans" cxnId="{AA7C958F-1608-4473-9A14-AB75217C6C12}">
      <dgm:prSet/>
      <dgm:spPr/>
      <dgm:t>
        <a:bodyPr/>
        <a:lstStyle/>
        <a:p>
          <a:endParaRPr lang="en-IN"/>
        </a:p>
      </dgm:t>
    </dgm:pt>
    <dgm:pt modelId="{A48C49C1-AEE4-4B50-BDB3-ADC534EE17B3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1" i="0" dirty="0">
              <a:solidFill>
                <a:schemeClr val="tx1"/>
              </a:solidFill>
            </a:rPr>
            <a:t>Evaluate and test whether your positioning works.</a:t>
          </a:r>
        </a:p>
      </dgm:t>
    </dgm:pt>
    <dgm:pt modelId="{4FF46440-DAB4-4309-9F3B-9CF58FE4D07E}" type="parTrans" cxnId="{8F2BFDFA-E809-413D-B5BB-AEBD6ED6128E}">
      <dgm:prSet/>
      <dgm:spPr/>
      <dgm:t>
        <a:bodyPr/>
        <a:lstStyle/>
        <a:p>
          <a:endParaRPr lang="en-IN"/>
        </a:p>
      </dgm:t>
    </dgm:pt>
    <dgm:pt modelId="{0545930A-914F-4602-AD94-4C6DFB040164}" type="sibTrans" cxnId="{8F2BFDFA-E809-413D-B5BB-AEBD6ED6128E}">
      <dgm:prSet/>
      <dgm:spPr/>
      <dgm:t>
        <a:bodyPr/>
        <a:lstStyle/>
        <a:p>
          <a:endParaRPr lang="en-IN"/>
        </a:p>
      </dgm:t>
    </dgm:pt>
    <dgm:pt modelId="{41769B7A-C68F-4216-9FAE-E1A1AD910199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1" i="0" dirty="0">
              <a:solidFill>
                <a:schemeClr val="tx1"/>
              </a:solidFill>
            </a:rPr>
            <a:t>Reinforce your brand’s differentiating qualities.</a:t>
          </a:r>
        </a:p>
      </dgm:t>
    </dgm:pt>
    <dgm:pt modelId="{65611A27-6396-474F-BFDD-97CB1010B724}" type="parTrans" cxnId="{FA02728A-7419-4B78-BA39-875C89C0BE32}">
      <dgm:prSet/>
      <dgm:spPr/>
      <dgm:t>
        <a:bodyPr/>
        <a:lstStyle/>
        <a:p>
          <a:endParaRPr lang="en-IN"/>
        </a:p>
      </dgm:t>
    </dgm:pt>
    <dgm:pt modelId="{94AE58BF-2E6B-4566-B7D2-A7F77C3ABC35}" type="sibTrans" cxnId="{FA02728A-7419-4B78-BA39-875C89C0BE32}">
      <dgm:prSet/>
      <dgm:spPr/>
      <dgm:t>
        <a:bodyPr/>
        <a:lstStyle/>
        <a:p>
          <a:endParaRPr lang="en-IN"/>
        </a:p>
      </dgm:t>
    </dgm:pt>
    <dgm:pt modelId="{2064D03B-50D2-4814-A8CC-BB7A20B3E886}" type="pres">
      <dgm:prSet presAssocID="{027220ED-D4AD-44B4-9F01-9648614CB7CC}" presName="linear" presStyleCnt="0">
        <dgm:presLayoutVars>
          <dgm:dir/>
          <dgm:animLvl val="lvl"/>
          <dgm:resizeHandles val="exact"/>
        </dgm:presLayoutVars>
      </dgm:prSet>
      <dgm:spPr/>
    </dgm:pt>
    <dgm:pt modelId="{EEC27066-0438-4672-A61C-02D979F5F0F9}" type="pres">
      <dgm:prSet presAssocID="{85145FB9-DB24-48AF-8BAB-C2AF872B17F2}" presName="parentLin" presStyleCnt="0"/>
      <dgm:spPr/>
    </dgm:pt>
    <dgm:pt modelId="{6E5605B3-46BD-4895-B2CC-62C6C7DC98D0}" type="pres">
      <dgm:prSet presAssocID="{85145FB9-DB24-48AF-8BAB-C2AF872B17F2}" presName="parentLeftMargin" presStyleLbl="node1" presStyleIdx="0" presStyleCnt="6"/>
      <dgm:spPr/>
    </dgm:pt>
    <dgm:pt modelId="{DF65C82F-9058-4AAE-B252-CF1DD3DB95A7}" type="pres">
      <dgm:prSet presAssocID="{85145FB9-DB24-48AF-8BAB-C2AF872B17F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6D54CFF-F875-4592-8538-13151B7A8370}" type="pres">
      <dgm:prSet presAssocID="{85145FB9-DB24-48AF-8BAB-C2AF872B17F2}" presName="negativeSpace" presStyleCnt="0"/>
      <dgm:spPr/>
    </dgm:pt>
    <dgm:pt modelId="{6468A0CC-84D3-4036-9FE1-EB961309CADD}" type="pres">
      <dgm:prSet presAssocID="{85145FB9-DB24-48AF-8BAB-C2AF872B17F2}" presName="childText" presStyleLbl="conFgAcc1" presStyleIdx="0" presStyleCnt="6">
        <dgm:presLayoutVars>
          <dgm:bulletEnabled val="1"/>
        </dgm:presLayoutVars>
      </dgm:prSet>
      <dgm:spPr/>
    </dgm:pt>
    <dgm:pt modelId="{1CB2B994-C6FE-4E83-B6D2-F11D44031E92}" type="pres">
      <dgm:prSet presAssocID="{1BC945D6-3D78-4EEA-B0C0-DC8662636D77}" presName="spaceBetweenRectangles" presStyleCnt="0"/>
      <dgm:spPr/>
    </dgm:pt>
    <dgm:pt modelId="{0D351BBD-3BB2-4CAF-A3EC-5C8F0EC65891}" type="pres">
      <dgm:prSet presAssocID="{7D42D540-28A1-427F-B92B-D68CAC1EC5DA}" presName="parentLin" presStyleCnt="0"/>
      <dgm:spPr/>
    </dgm:pt>
    <dgm:pt modelId="{D0215610-8417-43BE-BE41-A0C2A51DF0BE}" type="pres">
      <dgm:prSet presAssocID="{7D42D540-28A1-427F-B92B-D68CAC1EC5DA}" presName="parentLeftMargin" presStyleLbl="node1" presStyleIdx="0" presStyleCnt="6"/>
      <dgm:spPr/>
    </dgm:pt>
    <dgm:pt modelId="{7893F88B-55D1-4240-B8C7-59210097469D}" type="pres">
      <dgm:prSet presAssocID="{7D42D540-28A1-427F-B92B-D68CAC1EC5D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44A1333-EC2A-4B06-B11F-C50596150648}" type="pres">
      <dgm:prSet presAssocID="{7D42D540-28A1-427F-B92B-D68CAC1EC5DA}" presName="negativeSpace" presStyleCnt="0"/>
      <dgm:spPr/>
    </dgm:pt>
    <dgm:pt modelId="{C92A9CF5-DBBD-431B-909F-277B53F4A085}" type="pres">
      <dgm:prSet presAssocID="{7D42D540-28A1-427F-B92B-D68CAC1EC5DA}" presName="childText" presStyleLbl="conFgAcc1" presStyleIdx="1" presStyleCnt="6">
        <dgm:presLayoutVars>
          <dgm:bulletEnabled val="1"/>
        </dgm:presLayoutVars>
      </dgm:prSet>
      <dgm:spPr/>
    </dgm:pt>
    <dgm:pt modelId="{C2C23F0C-6950-4D9B-A512-51E1AE235AD1}" type="pres">
      <dgm:prSet presAssocID="{48AA2BF2-DB02-4BD5-9567-6466C6DD46D8}" presName="spaceBetweenRectangles" presStyleCnt="0"/>
      <dgm:spPr/>
    </dgm:pt>
    <dgm:pt modelId="{FBC8B915-48AF-4EA5-8D88-2F3D5F0485A4}" type="pres">
      <dgm:prSet presAssocID="{1CF418CE-E716-43F9-8997-5CD53E3D0100}" presName="parentLin" presStyleCnt="0"/>
      <dgm:spPr/>
    </dgm:pt>
    <dgm:pt modelId="{101367F8-BF06-42CD-BF17-9BFF2E0BE99C}" type="pres">
      <dgm:prSet presAssocID="{1CF418CE-E716-43F9-8997-5CD53E3D0100}" presName="parentLeftMargin" presStyleLbl="node1" presStyleIdx="1" presStyleCnt="6"/>
      <dgm:spPr/>
    </dgm:pt>
    <dgm:pt modelId="{6D2416AD-8B86-425C-B8A7-C5F70F39D5D3}" type="pres">
      <dgm:prSet presAssocID="{1CF418CE-E716-43F9-8997-5CD53E3D010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B923449-201B-4E83-A974-06372456E6D6}" type="pres">
      <dgm:prSet presAssocID="{1CF418CE-E716-43F9-8997-5CD53E3D0100}" presName="negativeSpace" presStyleCnt="0"/>
      <dgm:spPr/>
    </dgm:pt>
    <dgm:pt modelId="{FFE4C15B-4432-43CA-9ABC-D25B4077DB20}" type="pres">
      <dgm:prSet presAssocID="{1CF418CE-E716-43F9-8997-5CD53E3D0100}" presName="childText" presStyleLbl="conFgAcc1" presStyleIdx="2" presStyleCnt="6">
        <dgm:presLayoutVars>
          <dgm:bulletEnabled val="1"/>
        </dgm:presLayoutVars>
      </dgm:prSet>
      <dgm:spPr/>
    </dgm:pt>
    <dgm:pt modelId="{0260529F-3ED6-4B3F-8206-2F7631F85A3E}" type="pres">
      <dgm:prSet presAssocID="{AD3E89F6-7D5A-48C3-919E-A2A2943664F9}" presName="spaceBetweenRectangles" presStyleCnt="0"/>
      <dgm:spPr/>
    </dgm:pt>
    <dgm:pt modelId="{1764FEAA-AC9D-4AD9-9E94-554D6BDACA5D}" type="pres">
      <dgm:prSet presAssocID="{3583264F-A842-4142-9D03-E112535B90F8}" presName="parentLin" presStyleCnt="0"/>
      <dgm:spPr/>
    </dgm:pt>
    <dgm:pt modelId="{5883D205-F62F-45B5-9700-3DBD12A64DF1}" type="pres">
      <dgm:prSet presAssocID="{3583264F-A842-4142-9D03-E112535B90F8}" presName="parentLeftMargin" presStyleLbl="node1" presStyleIdx="2" presStyleCnt="6"/>
      <dgm:spPr/>
    </dgm:pt>
    <dgm:pt modelId="{A206D7B7-8823-466B-A039-B60B2186C664}" type="pres">
      <dgm:prSet presAssocID="{3583264F-A842-4142-9D03-E112535B90F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2208C5C-4668-4BF9-9E73-2C923A505F3A}" type="pres">
      <dgm:prSet presAssocID="{3583264F-A842-4142-9D03-E112535B90F8}" presName="negativeSpace" presStyleCnt="0"/>
      <dgm:spPr/>
    </dgm:pt>
    <dgm:pt modelId="{C03C2EF0-EFEC-4A8A-82BD-9C96FB49BAD0}" type="pres">
      <dgm:prSet presAssocID="{3583264F-A842-4142-9D03-E112535B90F8}" presName="childText" presStyleLbl="conFgAcc1" presStyleIdx="3" presStyleCnt="6">
        <dgm:presLayoutVars>
          <dgm:bulletEnabled val="1"/>
        </dgm:presLayoutVars>
      </dgm:prSet>
      <dgm:spPr/>
    </dgm:pt>
    <dgm:pt modelId="{12D5E6D9-AD3E-4E90-834C-7BD7166D0818}" type="pres">
      <dgm:prSet presAssocID="{CBC84B22-A2DF-4B12-8F71-1D7F693830E4}" presName="spaceBetweenRectangles" presStyleCnt="0"/>
      <dgm:spPr/>
    </dgm:pt>
    <dgm:pt modelId="{BA59C82D-0068-400D-862C-1442FFD42F96}" type="pres">
      <dgm:prSet presAssocID="{A48C49C1-AEE4-4B50-BDB3-ADC534EE17B3}" presName="parentLin" presStyleCnt="0"/>
      <dgm:spPr/>
    </dgm:pt>
    <dgm:pt modelId="{9E0BFE8F-871C-4190-BC5B-467FB105098B}" type="pres">
      <dgm:prSet presAssocID="{A48C49C1-AEE4-4B50-BDB3-ADC534EE17B3}" presName="parentLeftMargin" presStyleLbl="node1" presStyleIdx="3" presStyleCnt="6"/>
      <dgm:spPr/>
    </dgm:pt>
    <dgm:pt modelId="{E3B29A69-8696-4E0D-A71E-080D38D7F9DF}" type="pres">
      <dgm:prSet presAssocID="{A48C49C1-AEE4-4B50-BDB3-ADC534EE17B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B69A2C3-2CE8-4FAB-AD54-4745C7651949}" type="pres">
      <dgm:prSet presAssocID="{A48C49C1-AEE4-4B50-BDB3-ADC534EE17B3}" presName="negativeSpace" presStyleCnt="0"/>
      <dgm:spPr/>
    </dgm:pt>
    <dgm:pt modelId="{6862F3D1-0A27-472E-9E95-B9A076807A32}" type="pres">
      <dgm:prSet presAssocID="{A48C49C1-AEE4-4B50-BDB3-ADC534EE17B3}" presName="childText" presStyleLbl="conFgAcc1" presStyleIdx="4" presStyleCnt="6">
        <dgm:presLayoutVars>
          <dgm:bulletEnabled val="1"/>
        </dgm:presLayoutVars>
      </dgm:prSet>
      <dgm:spPr/>
    </dgm:pt>
    <dgm:pt modelId="{010C31AC-DC0A-41C2-9F94-620752D9F056}" type="pres">
      <dgm:prSet presAssocID="{0545930A-914F-4602-AD94-4C6DFB040164}" presName="spaceBetweenRectangles" presStyleCnt="0"/>
      <dgm:spPr/>
    </dgm:pt>
    <dgm:pt modelId="{82E277E4-E52F-4809-BFFC-778342BB28DD}" type="pres">
      <dgm:prSet presAssocID="{41769B7A-C68F-4216-9FAE-E1A1AD910199}" presName="parentLin" presStyleCnt="0"/>
      <dgm:spPr/>
    </dgm:pt>
    <dgm:pt modelId="{4CF368A3-A4F8-4FAA-B051-0E5644059693}" type="pres">
      <dgm:prSet presAssocID="{41769B7A-C68F-4216-9FAE-E1A1AD910199}" presName="parentLeftMargin" presStyleLbl="node1" presStyleIdx="4" presStyleCnt="6"/>
      <dgm:spPr/>
    </dgm:pt>
    <dgm:pt modelId="{C74B8CC1-6EEA-4203-B257-8C2D4B637A50}" type="pres">
      <dgm:prSet presAssocID="{41769B7A-C68F-4216-9FAE-E1A1AD910199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A9158E1E-984E-4194-9D72-256E1A196FF3}" type="pres">
      <dgm:prSet presAssocID="{41769B7A-C68F-4216-9FAE-E1A1AD910199}" presName="negativeSpace" presStyleCnt="0"/>
      <dgm:spPr/>
    </dgm:pt>
    <dgm:pt modelId="{226E5177-B9C7-48FA-A0F7-743E29A21420}" type="pres">
      <dgm:prSet presAssocID="{41769B7A-C68F-4216-9FAE-E1A1AD91019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2718219-059B-4AFF-B732-2647AA93C36C}" type="presOf" srcId="{A48C49C1-AEE4-4B50-BDB3-ADC534EE17B3}" destId="{E3B29A69-8696-4E0D-A71E-080D38D7F9DF}" srcOrd="1" destOrd="0" presId="urn:microsoft.com/office/officeart/2005/8/layout/list1"/>
    <dgm:cxn modelId="{27270A32-FC14-4165-B3E2-70BEFE79FF90}" type="presOf" srcId="{1CF418CE-E716-43F9-8997-5CD53E3D0100}" destId="{6D2416AD-8B86-425C-B8A7-C5F70F39D5D3}" srcOrd="1" destOrd="0" presId="urn:microsoft.com/office/officeart/2005/8/layout/list1"/>
    <dgm:cxn modelId="{52E4B45C-D2AF-4E50-8807-FD75E322CB0B}" type="presOf" srcId="{41769B7A-C68F-4216-9FAE-E1A1AD910199}" destId="{C74B8CC1-6EEA-4203-B257-8C2D4B637A50}" srcOrd="1" destOrd="0" presId="urn:microsoft.com/office/officeart/2005/8/layout/list1"/>
    <dgm:cxn modelId="{86DCFA69-C8D7-4369-9C98-8DCD272872EF}" type="presOf" srcId="{027220ED-D4AD-44B4-9F01-9648614CB7CC}" destId="{2064D03B-50D2-4814-A8CC-BB7A20B3E886}" srcOrd="0" destOrd="0" presId="urn:microsoft.com/office/officeart/2005/8/layout/list1"/>
    <dgm:cxn modelId="{64C1724F-42EE-4152-974C-7B345D2CCE1A}" srcId="{027220ED-D4AD-44B4-9F01-9648614CB7CC}" destId="{85145FB9-DB24-48AF-8BAB-C2AF872B17F2}" srcOrd="0" destOrd="0" parTransId="{FA119E3C-F92A-48FF-BA2B-86F524D47354}" sibTransId="{1BC945D6-3D78-4EEA-B0C0-DC8662636D77}"/>
    <dgm:cxn modelId="{CF6E7471-6804-4853-93AD-C3CE2405C1E1}" type="presOf" srcId="{41769B7A-C68F-4216-9FAE-E1A1AD910199}" destId="{4CF368A3-A4F8-4FAA-B051-0E5644059693}" srcOrd="0" destOrd="0" presId="urn:microsoft.com/office/officeart/2005/8/layout/list1"/>
    <dgm:cxn modelId="{D8818C53-435C-4D40-A820-531E7052CBAC}" type="presOf" srcId="{A48C49C1-AEE4-4B50-BDB3-ADC534EE17B3}" destId="{9E0BFE8F-871C-4190-BC5B-467FB105098B}" srcOrd="0" destOrd="0" presId="urn:microsoft.com/office/officeart/2005/8/layout/list1"/>
    <dgm:cxn modelId="{BFE7607C-6D8F-4A05-9B14-699B9A936DCE}" type="presOf" srcId="{1CF418CE-E716-43F9-8997-5CD53E3D0100}" destId="{101367F8-BF06-42CD-BF17-9BFF2E0BE99C}" srcOrd="0" destOrd="0" presId="urn:microsoft.com/office/officeart/2005/8/layout/list1"/>
    <dgm:cxn modelId="{7B13E17F-A10D-4B6E-B591-FF34C1941EAC}" type="presOf" srcId="{7D42D540-28A1-427F-B92B-D68CAC1EC5DA}" destId="{D0215610-8417-43BE-BE41-A0C2A51DF0BE}" srcOrd="0" destOrd="0" presId="urn:microsoft.com/office/officeart/2005/8/layout/list1"/>
    <dgm:cxn modelId="{FA02728A-7419-4B78-BA39-875C89C0BE32}" srcId="{027220ED-D4AD-44B4-9F01-9648614CB7CC}" destId="{41769B7A-C68F-4216-9FAE-E1A1AD910199}" srcOrd="5" destOrd="0" parTransId="{65611A27-6396-474F-BFDD-97CB1010B724}" sibTransId="{94AE58BF-2E6B-4566-B7D2-A7F77C3ABC35}"/>
    <dgm:cxn modelId="{521EAF8B-01F2-49A7-8A1C-B10ACED8DA7C}" type="presOf" srcId="{3583264F-A842-4142-9D03-E112535B90F8}" destId="{A206D7B7-8823-466B-A039-B60B2186C664}" srcOrd="1" destOrd="0" presId="urn:microsoft.com/office/officeart/2005/8/layout/list1"/>
    <dgm:cxn modelId="{AA7C958F-1608-4473-9A14-AB75217C6C12}" srcId="{027220ED-D4AD-44B4-9F01-9648614CB7CC}" destId="{3583264F-A842-4142-9D03-E112535B90F8}" srcOrd="3" destOrd="0" parTransId="{801B447B-A6E2-4047-BA6B-A15860211300}" sibTransId="{CBC84B22-A2DF-4B12-8F71-1D7F693830E4}"/>
    <dgm:cxn modelId="{391E3DB3-D12A-4FC3-AF25-8DE20266391E}" srcId="{027220ED-D4AD-44B4-9F01-9648614CB7CC}" destId="{1CF418CE-E716-43F9-8997-5CD53E3D0100}" srcOrd="2" destOrd="0" parTransId="{68180215-FC27-46BA-BAAD-73A5F3741516}" sibTransId="{AD3E89F6-7D5A-48C3-919E-A2A2943664F9}"/>
    <dgm:cxn modelId="{C330E8BE-39C3-452A-8901-6ECEB52864DA}" type="presOf" srcId="{85145FB9-DB24-48AF-8BAB-C2AF872B17F2}" destId="{DF65C82F-9058-4AAE-B252-CF1DD3DB95A7}" srcOrd="1" destOrd="0" presId="urn:microsoft.com/office/officeart/2005/8/layout/list1"/>
    <dgm:cxn modelId="{99A9B1DF-6984-404C-ADC7-5A02C4DE8C37}" srcId="{027220ED-D4AD-44B4-9F01-9648614CB7CC}" destId="{7D42D540-28A1-427F-B92B-D68CAC1EC5DA}" srcOrd="1" destOrd="0" parTransId="{A051E939-866A-4492-BFFF-2FF9EC83EB8B}" sibTransId="{48AA2BF2-DB02-4BD5-9567-6466C6DD46D8}"/>
    <dgm:cxn modelId="{EF141CE8-045D-4A17-AE0A-71A760F27ACD}" type="presOf" srcId="{7D42D540-28A1-427F-B92B-D68CAC1EC5DA}" destId="{7893F88B-55D1-4240-B8C7-59210097469D}" srcOrd="1" destOrd="0" presId="urn:microsoft.com/office/officeart/2005/8/layout/list1"/>
    <dgm:cxn modelId="{3936B5E8-D2E6-486F-B953-4CB699CBCC6E}" type="presOf" srcId="{3583264F-A842-4142-9D03-E112535B90F8}" destId="{5883D205-F62F-45B5-9700-3DBD12A64DF1}" srcOrd="0" destOrd="0" presId="urn:microsoft.com/office/officeart/2005/8/layout/list1"/>
    <dgm:cxn modelId="{2605E5ED-EE96-49B9-BC4E-110764CDD6D7}" type="presOf" srcId="{85145FB9-DB24-48AF-8BAB-C2AF872B17F2}" destId="{6E5605B3-46BD-4895-B2CC-62C6C7DC98D0}" srcOrd="0" destOrd="0" presId="urn:microsoft.com/office/officeart/2005/8/layout/list1"/>
    <dgm:cxn modelId="{8F2BFDFA-E809-413D-B5BB-AEBD6ED6128E}" srcId="{027220ED-D4AD-44B4-9F01-9648614CB7CC}" destId="{A48C49C1-AEE4-4B50-BDB3-ADC534EE17B3}" srcOrd="4" destOrd="0" parTransId="{4FF46440-DAB4-4309-9F3B-9CF58FE4D07E}" sibTransId="{0545930A-914F-4602-AD94-4C6DFB040164}"/>
    <dgm:cxn modelId="{10BECE6A-26D3-4446-AA9F-F9CCDC659694}" type="presParOf" srcId="{2064D03B-50D2-4814-A8CC-BB7A20B3E886}" destId="{EEC27066-0438-4672-A61C-02D979F5F0F9}" srcOrd="0" destOrd="0" presId="urn:microsoft.com/office/officeart/2005/8/layout/list1"/>
    <dgm:cxn modelId="{5C56BB39-8762-4A3A-BAB9-8F6E8551E04F}" type="presParOf" srcId="{EEC27066-0438-4672-A61C-02D979F5F0F9}" destId="{6E5605B3-46BD-4895-B2CC-62C6C7DC98D0}" srcOrd="0" destOrd="0" presId="urn:microsoft.com/office/officeart/2005/8/layout/list1"/>
    <dgm:cxn modelId="{E3673549-F0C8-4909-8634-A1C768E61BFE}" type="presParOf" srcId="{EEC27066-0438-4672-A61C-02D979F5F0F9}" destId="{DF65C82F-9058-4AAE-B252-CF1DD3DB95A7}" srcOrd="1" destOrd="0" presId="urn:microsoft.com/office/officeart/2005/8/layout/list1"/>
    <dgm:cxn modelId="{C9E6511F-8952-4B54-9ABC-A63D5DCA9D02}" type="presParOf" srcId="{2064D03B-50D2-4814-A8CC-BB7A20B3E886}" destId="{B6D54CFF-F875-4592-8538-13151B7A8370}" srcOrd="1" destOrd="0" presId="urn:microsoft.com/office/officeart/2005/8/layout/list1"/>
    <dgm:cxn modelId="{743A0C2A-962A-410D-ADB5-572096821FE8}" type="presParOf" srcId="{2064D03B-50D2-4814-A8CC-BB7A20B3E886}" destId="{6468A0CC-84D3-4036-9FE1-EB961309CADD}" srcOrd="2" destOrd="0" presId="urn:microsoft.com/office/officeart/2005/8/layout/list1"/>
    <dgm:cxn modelId="{89C67180-41BD-4D0C-BC89-8E00C7B4DAE1}" type="presParOf" srcId="{2064D03B-50D2-4814-A8CC-BB7A20B3E886}" destId="{1CB2B994-C6FE-4E83-B6D2-F11D44031E92}" srcOrd="3" destOrd="0" presId="urn:microsoft.com/office/officeart/2005/8/layout/list1"/>
    <dgm:cxn modelId="{6D231E9D-D2E6-43F4-B4B8-8D3101F666CF}" type="presParOf" srcId="{2064D03B-50D2-4814-A8CC-BB7A20B3E886}" destId="{0D351BBD-3BB2-4CAF-A3EC-5C8F0EC65891}" srcOrd="4" destOrd="0" presId="urn:microsoft.com/office/officeart/2005/8/layout/list1"/>
    <dgm:cxn modelId="{BD53640C-678F-4777-BFEA-D1E79DC37D7E}" type="presParOf" srcId="{0D351BBD-3BB2-4CAF-A3EC-5C8F0EC65891}" destId="{D0215610-8417-43BE-BE41-A0C2A51DF0BE}" srcOrd="0" destOrd="0" presId="urn:microsoft.com/office/officeart/2005/8/layout/list1"/>
    <dgm:cxn modelId="{77B7423B-1854-449E-8454-9367C0CAF784}" type="presParOf" srcId="{0D351BBD-3BB2-4CAF-A3EC-5C8F0EC65891}" destId="{7893F88B-55D1-4240-B8C7-59210097469D}" srcOrd="1" destOrd="0" presId="urn:microsoft.com/office/officeart/2005/8/layout/list1"/>
    <dgm:cxn modelId="{09322B95-1739-4F52-AFE4-3B5A716B43DA}" type="presParOf" srcId="{2064D03B-50D2-4814-A8CC-BB7A20B3E886}" destId="{C44A1333-EC2A-4B06-B11F-C50596150648}" srcOrd="5" destOrd="0" presId="urn:microsoft.com/office/officeart/2005/8/layout/list1"/>
    <dgm:cxn modelId="{29A6304B-705C-4B8C-8888-FC3CA4C30F9C}" type="presParOf" srcId="{2064D03B-50D2-4814-A8CC-BB7A20B3E886}" destId="{C92A9CF5-DBBD-431B-909F-277B53F4A085}" srcOrd="6" destOrd="0" presId="urn:microsoft.com/office/officeart/2005/8/layout/list1"/>
    <dgm:cxn modelId="{A03341F6-DD59-4D7E-A652-F897B9E82577}" type="presParOf" srcId="{2064D03B-50D2-4814-A8CC-BB7A20B3E886}" destId="{C2C23F0C-6950-4D9B-A512-51E1AE235AD1}" srcOrd="7" destOrd="0" presId="urn:microsoft.com/office/officeart/2005/8/layout/list1"/>
    <dgm:cxn modelId="{9A67398D-C1F6-41EB-8941-0659F45C058B}" type="presParOf" srcId="{2064D03B-50D2-4814-A8CC-BB7A20B3E886}" destId="{FBC8B915-48AF-4EA5-8D88-2F3D5F0485A4}" srcOrd="8" destOrd="0" presId="urn:microsoft.com/office/officeart/2005/8/layout/list1"/>
    <dgm:cxn modelId="{11EF6173-8316-441B-9EE0-76A3FB3776E3}" type="presParOf" srcId="{FBC8B915-48AF-4EA5-8D88-2F3D5F0485A4}" destId="{101367F8-BF06-42CD-BF17-9BFF2E0BE99C}" srcOrd="0" destOrd="0" presId="urn:microsoft.com/office/officeart/2005/8/layout/list1"/>
    <dgm:cxn modelId="{3D34F9FC-814F-4742-B55E-5CD8FB51CA94}" type="presParOf" srcId="{FBC8B915-48AF-4EA5-8D88-2F3D5F0485A4}" destId="{6D2416AD-8B86-425C-B8A7-C5F70F39D5D3}" srcOrd="1" destOrd="0" presId="urn:microsoft.com/office/officeart/2005/8/layout/list1"/>
    <dgm:cxn modelId="{C01305A8-F8A6-4F9B-8117-73528457B1C8}" type="presParOf" srcId="{2064D03B-50D2-4814-A8CC-BB7A20B3E886}" destId="{9B923449-201B-4E83-A974-06372456E6D6}" srcOrd="9" destOrd="0" presId="urn:microsoft.com/office/officeart/2005/8/layout/list1"/>
    <dgm:cxn modelId="{CCFAB615-77EE-463C-A871-CC5B645209E2}" type="presParOf" srcId="{2064D03B-50D2-4814-A8CC-BB7A20B3E886}" destId="{FFE4C15B-4432-43CA-9ABC-D25B4077DB20}" srcOrd="10" destOrd="0" presId="urn:microsoft.com/office/officeart/2005/8/layout/list1"/>
    <dgm:cxn modelId="{381DF0BA-D977-4CD8-A6F3-628ED045661D}" type="presParOf" srcId="{2064D03B-50D2-4814-A8CC-BB7A20B3E886}" destId="{0260529F-3ED6-4B3F-8206-2F7631F85A3E}" srcOrd="11" destOrd="0" presId="urn:microsoft.com/office/officeart/2005/8/layout/list1"/>
    <dgm:cxn modelId="{48081CDA-3589-4B14-9BB6-9DE471B2F759}" type="presParOf" srcId="{2064D03B-50D2-4814-A8CC-BB7A20B3E886}" destId="{1764FEAA-AC9D-4AD9-9E94-554D6BDACA5D}" srcOrd="12" destOrd="0" presId="urn:microsoft.com/office/officeart/2005/8/layout/list1"/>
    <dgm:cxn modelId="{91BA4BD6-8566-4731-A9DA-117282254081}" type="presParOf" srcId="{1764FEAA-AC9D-4AD9-9E94-554D6BDACA5D}" destId="{5883D205-F62F-45B5-9700-3DBD12A64DF1}" srcOrd="0" destOrd="0" presId="urn:microsoft.com/office/officeart/2005/8/layout/list1"/>
    <dgm:cxn modelId="{1A534D31-2A3F-49A4-9897-BF94025528CD}" type="presParOf" srcId="{1764FEAA-AC9D-4AD9-9E94-554D6BDACA5D}" destId="{A206D7B7-8823-466B-A039-B60B2186C664}" srcOrd="1" destOrd="0" presId="urn:microsoft.com/office/officeart/2005/8/layout/list1"/>
    <dgm:cxn modelId="{A3E5E531-656D-43D1-BCB4-D69C4DDD9723}" type="presParOf" srcId="{2064D03B-50D2-4814-A8CC-BB7A20B3E886}" destId="{12208C5C-4668-4BF9-9E73-2C923A505F3A}" srcOrd="13" destOrd="0" presId="urn:microsoft.com/office/officeart/2005/8/layout/list1"/>
    <dgm:cxn modelId="{F7359BFA-A95A-4CFE-8F80-1E2B80353904}" type="presParOf" srcId="{2064D03B-50D2-4814-A8CC-BB7A20B3E886}" destId="{C03C2EF0-EFEC-4A8A-82BD-9C96FB49BAD0}" srcOrd="14" destOrd="0" presId="urn:microsoft.com/office/officeart/2005/8/layout/list1"/>
    <dgm:cxn modelId="{0B55F629-D471-4414-B3E9-43A363DCBD11}" type="presParOf" srcId="{2064D03B-50D2-4814-A8CC-BB7A20B3E886}" destId="{12D5E6D9-AD3E-4E90-834C-7BD7166D0818}" srcOrd="15" destOrd="0" presId="urn:microsoft.com/office/officeart/2005/8/layout/list1"/>
    <dgm:cxn modelId="{665B41EE-3B18-4FE3-801A-16DD42873852}" type="presParOf" srcId="{2064D03B-50D2-4814-A8CC-BB7A20B3E886}" destId="{BA59C82D-0068-400D-862C-1442FFD42F96}" srcOrd="16" destOrd="0" presId="urn:microsoft.com/office/officeart/2005/8/layout/list1"/>
    <dgm:cxn modelId="{6DD182D1-B359-44BA-AEBB-46EFF97B93C4}" type="presParOf" srcId="{BA59C82D-0068-400D-862C-1442FFD42F96}" destId="{9E0BFE8F-871C-4190-BC5B-467FB105098B}" srcOrd="0" destOrd="0" presId="urn:microsoft.com/office/officeart/2005/8/layout/list1"/>
    <dgm:cxn modelId="{434772D5-FD9B-491C-A81B-B99C960FB09B}" type="presParOf" srcId="{BA59C82D-0068-400D-862C-1442FFD42F96}" destId="{E3B29A69-8696-4E0D-A71E-080D38D7F9DF}" srcOrd="1" destOrd="0" presId="urn:microsoft.com/office/officeart/2005/8/layout/list1"/>
    <dgm:cxn modelId="{B81F4958-C7EB-4A8F-B203-F3A89FB843AD}" type="presParOf" srcId="{2064D03B-50D2-4814-A8CC-BB7A20B3E886}" destId="{CB69A2C3-2CE8-4FAB-AD54-4745C7651949}" srcOrd="17" destOrd="0" presId="urn:microsoft.com/office/officeart/2005/8/layout/list1"/>
    <dgm:cxn modelId="{8967A7DB-B628-4852-B0F1-6AE927EA03F5}" type="presParOf" srcId="{2064D03B-50D2-4814-A8CC-BB7A20B3E886}" destId="{6862F3D1-0A27-472E-9E95-B9A076807A32}" srcOrd="18" destOrd="0" presId="urn:microsoft.com/office/officeart/2005/8/layout/list1"/>
    <dgm:cxn modelId="{2A187FCD-56FD-4588-82E4-F77A9A09B1FE}" type="presParOf" srcId="{2064D03B-50D2-4814-A8CC-BB7A20B3E886}" destId="{010C31AC-DC0A-41C2-9F94-620752D9F056}" srcOrd="19" destOrd="0" presId="urn:microsoft.com/office/officeart/2005/8/layout/list1"/>
    <dgm:cxn modelId="{65FA039B-8EAA-4F09-A9FB-A7F7E02B757D}" type="presParOf" srcId="{2064D03B-50D2-4814-A8CC-BB7A20B3E886}" destId="{82E277E4-E52F-4809-BFFC-778342BB28DD}" srcOrd="20" destOrd="0" presId="urn:microsoft.com/office/officeart/2005/8/layout/list1"/>
    <dgm:cxn modelId="{540B20A1-007C-44B6-9538-337A22AFAA84}" type="presParOf" srcId="{82E277E4-E52F-4809-BFFC-778342BB28DD}" destId="{4CF368A3-A4F8-4FAA-B051-0E5644059693}" srcOrd="0" destOrd="0" presId="urn:microsoft.com/office/officeart/2005/8/layout/list1"/>
    <dgm:cxn modelId="{E8F88C56-315A-4970-817D-F77E19EC74EE}" type="presParOf" srcId="{82E277E4-E52F-4809-BFFC-778342BB28DD}" destId="{C74B8CC1-6EEA-4203-B257-8C2D4B637A50}" srcOrd="1" destOrd="0" presId="urn:microsoft.com/office/officeart/2005/8/layout/list1"/>
    <dgm:cxn modelId="{80721D8E-D7C0-480A-90E5-7BFB4E4E8629}" type="presParOf" srcId="{2064D03B-50D2-4814-A8CC-BB7A20B3E886}" destId="{A9158E1E-984E-4194-9D72-256E1A196FF3}" srcOrd="21" destOrd="0" presId="urn:microsoft.com/office/officeart/2005/8/layout/list1"/>
    <dgm:cxn modelId="{0605BA00-BD8F-4639-B1BE-B350A3B37B6F}" type="presParOf" srcId="{2064D03B-50D2-4814-A8CC-BB7A20B3E886}" destId="{226E5177-B9C7-48FA-A0F7-743E29A21420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D47600-3647-4686-A39B-62E727EE0DFC}" type="doc">
      <dgm:prSet loTypeId="urn:microsoft.com/office/officeart/2005/8/layout/pyramid2" loCatId="pyramid" qsTypeId="urn:microsoft.com/office/officeart/2005/8/quickstyle/simple1" qsCatId="simple" csTypeId="urn:microsoft.com/office/officeart/2005/8/colors/colorful3" csCatId="colorful" phldr="1"/>
      <dgm:spPr/>
    </dgm:pt>
    <dgm:pt modelId="{AB2DC1F8-8C67-44D6-85CC-C402C08C624B}">
      <dgm:prSet phldrT="[Text]"/>
      <dgm:spPr/>
      <dgm:t>
        <a:bodyPr/>
        <a:lstStyle/>
        <a:p>
          <a:r>
            <a:rPr lang="en-IN" b="1" dirty="0"/>
            <a:t>Market differentiation</a:t>
          </a:r>
          <a:endParaRPr lang="en-IN" dirty="0"/>
        </a:p>
      </dgm:t>
    </dgm:pt>
    <dgm:pt modelId="{C35E26E0-3851-49C8-9507-A985B00C0FD2}" type="parTrans" cxnId="{48779F93-1918-4F09-9224-76BD47FDE6A5}">
      <dgm:prSet/>
      <dgm:spPr/>
      <dgm:t>
        <a:bodyPr/>
        <a:lstStyle/>
        <a:p>
          <a:endParaRPr lang="en-IN"/>
        </a:p>
      </dgm:t>
    </dgm:pt>
    <dgm:pt modelId="{77994CE3-C858-4999-86B9-DEE97AA48977}" type="sibTrans" cxnId="{48779F93-1918-4F09-9224-76BD47FDE6A5}">
      <dgm:prSet/>
      <dgm:spPr/>
      <dgm:t>
        <a:bodyPr/>
        <a:lstStyle/>
        <a:p>
          <a:endParaRPr lang="en-IN"/>
        </a:p>
      </dgm:t>
    </dgm:pt>
    <dgm:pt modelId="{3C1E51C0-5C7E-4CFB-86FC-0C28D4A999D8}">
      <dgm:prSet phldrT="[Text]"/>
      <dgm:spPr/>
      <dgm:t>
        <a:bodyPr/>
        <a:lstStyle/>
        <a:p>
          <a:r>
            <a:rPr lang="en-IN" b="1" dirty="0"/>
            <a:t>Justifies the pricing strategy</a:t>
          </a:r>
          <a:endParaRPr lang="en-IN" dirty="0"/>
        </a:p>
      </dgm:t>
    </dgm:pt>
    <dgm:pt modelId="{D6505079-5006-4717-B323-FB7DAC020CAD}" type="parTrans" cxnId="{A0F97828-48B0-438C-AFA3-109782885E55}">
      <dgm:prSet/>
      <dgm:spPr/>
      <dgm:t>
        <a:bodyPr/>
        <a:lstStyle/>
        <a:p>
          <a:endParaRPr lang="en-IN"/>
        </a:p>
      </dgm:t>
    </dgm:pt>
    <dgm:pt modelId="{7F23ED53-FFD4-45E1-AFA4-FFF83C36F03B}" type="sibTrans" cxnId="{A0F97828-48B0-438C-AFA3-109782885E55}">
      <dgm:prSet/>
      <dgm:spPr/>
      <dgm:t>
        <a:bodyPr/>
        <a:lstStyle/>
        <a:p>
          <a:endParaRPr lang="en-IN"/>
        </a:p>
      </dgm:t>
    </dgm:pt>
    <dgm:pt modelId="{C94843BA-6141-4699-9BBE-D85F01510B3B}">
      <dgm:prSet phldrT="[Text]"/>
      <dgm:spPr/>
      <dgm:t>
        <a:bodyPr/>
        <a:lstStyle/>
        <a:p>
          <a:r>
            <a:rPr lang="en-IN" b="1" dirty="0"/>
            <a:t>Competitive advantage</a:t>
          </a:r>
          <a:endParaRPr lang="en-IN" dirty="0"/>
        </a:p>
      </dgm:t>
    </dgm:pt>
    <dgm:pt modelId="{DD8C9B42-8DA6-487F-B25D-BE8B4F80FD4E}" type="parTrans" cxnId="{63E9F922-3307-4915-99B6-94852EF7CD16}">
      <dgm:prSet/>
      <dgm:spPr/>
      <dgm:t>
        <a:bodyPr/>
        <a:lstStyle/>
        <a:p>
          <a:endParaRPr lang="en-IN"/>
        </a:p>
      </dgm:t>
    </dgm:pt>
    <dgm:pt modelId="{76102631-6C92-4B86-B2FE-3EAF9278AFFE}" type="sibTrans" cxnId="{63E9F922-3307-4915-99B6-94852EF7CD16}">
      <dgm:prSet/>
      <dgm:spPr/>
      <dgm:t>
        <a:bodyPr/>
        <a:lstStyle/>
        <a:p>
          <a:endParaRPr lang="en-IN"/>
        </a:p>
      </dgm:t>
    </dgm:pt>
    <dgm:pt modelId="{97E9D3AD-23F8-4C46-B876-01A3056BC050}">
      <dgm:prSet phldrT="[Text]"/>
      <dgm:spPr/>
      <dgm:t>
        <a:bodyPr/>
        <a:lstStyle/>
        <a:p>
          <a:r>
            <a:rPr lang="en-IN" b="1" dirty="0"/>
            <a:t>Makes the brand more creative</a:t>
          </a:r>
          <a:endParaRPr lang="en-IN" dirty="0"/>
        </a:p>
      </dgm:t>
    </dgm:pt>
    <dgm:pt modelId="{3DDF78E5-D093-4FA1-9493-93CE81F13AAA}" type="parTrans" cxnId="{923881FE-EA36-4A95-8143-F3F011DCFC3F}">
      <dgm:prSet/>
      <dgm:spPr/>
      <dgm:t>
        <a:bodyPr/>
        <a:lstStyle/>
        <a:p>
          <a:endParaRPr lang="en-IN"/>
        </a:p>
      </dgm:t>
    </dgm:pt>
    <dgm:pt modelId="{387894FC-A99F-4FF6-9356-C065FB87A96F}" type="sibTrans" cxnId="{923881FE-EA36-4A95-8143-F3F011DCFC3F}">
      <dgm:prSet/>
      <dgm:spPr/>
      <dgm:t>
        <a:bodyPr/>
        <a:lstStyle/>
        <a:p>
          <a:endParaRPr lang="en-IN"/>
        </a:p>
      </dgm:t>
    </dgm:pt>
    <dgm:pt modelId="{8A96E11D-8584-49D6-8AE5-54B5DF4BF96B}" type="pres">
      <dgm:prSet presAssocID="{C4D47600-3647-4686-A39B-62E727EE0DFC}" presName="compositeShape" presStyleCnt="0">
        <dgm:presLayoutVars>
          <dgm:dir/>
          <dgm:resizeHandles/>
        </dgm:presLayoutVars>
      </dgm:prSet>
      <dgm:spPr/>
    </dgm:pt>
    <dgm:pt modelId="{984769EC-CD7A-4402-A78E-A0CF2273AA62}" type="pres">
      <dgm:prSet presAssocID="{C4D47600-3647-4686-A39B-62E727EE0DFC}" presName="pyramid" presStyleLbl="node1" presStyleIdx="0" presStyleCnt="1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AAE86C4C-FC27-49F1-BD31-14C94D8695F4}" type="pres">
      <dgm:prSet presAssocID="{C4D47600-3647-4686-A39B-62E727EE0DFC}" presName="theList" presStyleCnt="0"/>
      <dgm:spPr/>
    </dgm:pt>
    <dgm:pt modelId="{85A4F32C-E8AB-4634-9CB0-9DAB2C0BCFCB}" type="pres">
      <dgm:prSet presAssocID="{AB2DC1F8-8C67-44D6-85CC-C402C08C624B}" presName="aNode" presStyleLbl="fgAcc1" presStyleIdx="0" presStyleCnt="4">
        <dgm:presLayoutVars>
          <dgm:bulletEnabled val="1"/>
        </dgm:presLayoutVars>
      </dgm:prSet>
      <dgm:spPr/>
    </dgm:pt>
    <dgm:pt modelId="{D9D0C801-A6FD-4A5C-9A98-B46F0249C2BB}" type="pres">
      <dgm:prSet presAssocID="{AB2DC1F8-8C67-44D6-85CC-C402C08C624B}" presName="aSpace" presStyleCnt="0"/>
      <dgm:spPr/>
    </dgm:pt>
    <dgm:pt modelId="{CE1CD51A-2978-4EDA-8AAC-4500BBFAFB87}" type="pres">
      <dgm:prSet presAssocID="{3C1E51C0-5C7E-4CFB-86FC-0C28D4A999D8}" presName="aNode" presStyleLbl="fgAcc1" presStyleIdx="1" presStyleCnt="4">
        <dgm:presLayoutVars>
          <dgm:bulletEnabled val="1"/>
        </dgm:presLayoutVars>
      </dgm:prSet>
      <dgm:spPr/>
    </dgm:pt>
    <dgm:pt modelId="{E7C2E2BC-8C49-4D72-A901-1454A26A8596}" type="pres">
      <dgm:prSet presAssocID="{3C1E51C0-5C7E-4CFB-86FC-0C28D4A999D8}" presName="aSpace" presStyleCnt="0"/>
      <dgm:spPr/>
    </dgm:pt>
    <dgm:pt modelId="{C079F43F-F6BA-4073-9ADC-7BF022332584}" type="pres">
      <dgm:prSet presAssocID="{C94843BA-6141-4699-9BBE-D85F01510B3B}" presName="aNode" presStyleLbl="fgAcc1" presStyleIdx="2" presStyleCnt="4">
        <dgm:presLayoutVars>
          <dgm:bulletEnabled val="1"/>
        </dgm:presLayoutVars>
      </dgm:prSet>
      <dgm:spPr/>
    </dgm:pt>
    <dgm:pt modelId="{DA746F32-81E8-4C9A-ACB7-B5453074EEF5}" type="pres">
      <dgm:prSet presAssocID="{C94843BA-6141-4699-9BBE-D85F01510B3B}" presName="aSpace" presStyleCnt="0"/>
      <dgm:spPr/>
    </dgm:pt>
    <dgm:pt modelId="{6321D495-A849-4305-A70F-20AD3F0AAC4D}" type="pres">
      <dgm:prSet presAssocID="{97E9D3AD-23F8-4C46-B876-01A3056BC050}" presName="aNode" presStyleLbl="fgAcc1" presStyleIdx="3" presStyleCnt="4">
        <dgm:presLayoutVars>
          <dgm:bulletEnabled val="1"/>
        </dgm:presLayoutVars>
      </dgm:prSet>
      <dgm:spPr/>
    </dgm:pt>
    <dgm:pt modelId="{8F26B8E5-612E-458E-A8AE-8D754351C836}" type="pres">
      <dgm:prSet presAssocID="{97E9D3AD-23F8-4C46-B876-01A3056BC050}" presName="aSpace" presStyleCnt="0"/>
      <dgm:spPr/>
    </dgm:pt>
  </dgm:ptLst>
  <dgm:cxnLst>
    <dgm:cxn modelId="{667B4E17-D07F-437D-B546-E7720ABF94EC}" type="presOf" srcId="{AB2DC1F8-8C67-44D6-85CC-C402C08C624B}" destId="{85A4F32C-E8AB-4634-9CB0-9DAB2C0BCFCB}" srcOrd="0" destOrd="0" presId="urn:microsoft.com/office/officeart/2005/8/layout/pyramid2"/>
    <dgm:cxn modelId="{63E9F922-3307-4915-99B6-94852EF7CD16}" srcId="{C4D47600-3647-4686-A39B-62E727EE0DFC}" destId="{C94843BA-6141-4699-9BBE-D85F01510B3B}" srcOrd="2" destOrd="0" parTransId="{DD8C9B42-8DA6-487F-B25D-BE8B4F80FD4E}" sibTransId="{76102631-6C92-4B86-B2FE-3EAF9278AFFE}"/>
    <dgm:cxn modelId="{A0F97828-48B0-438C-AFA3-109782885E55}" srcId="{C4D47600-3647-4686-A39B-62E727EE0DFC}" destId="{3C1E51C0-5C7E-4CFB-86FC-0C28D4A999D8}" srcOrd="1" destOrd="0" parTransId="{D6505079-5006-4717-B323-FB7DAC020CAD}" sibTransId="{7F23ED53-FFD4-45E1-AFA4-FFF83C36F03B}"/>
    <dgm:cxn modelId="{B44B5957-183E-4050-99A5-B51622E39BCE}" type="presOf" srcId="{97E9D3AD-23F8-4C46-B876-01A3056BC050}" destId="{6321D495-A849-4305-A70F-20AD3F0AAC4D}" srcOrd="0" destOrd="0" presId="urn:microsoft.com/office/officeart/2005/8/layout/pyramid2"/>
    <dgm:cxn modelId="{862E7081-141B-4F3A-8E88-AA239739B780}" type="presOf" srcId="{3C1E51C0-5C7E-4CFB-86FC-0C28D4A999D8}" destId="{CE1CD51A-2978-4EDA-8AAC-4500BBFAFB87}" srcOrd="0" destOrd="0" presId="urn:microsoft.com/office/officeart/2005/8/layout/pyramid2"/>
    <dgm:cxn modelId="{1A71C981-BB10-480B-9354-0BBE9ED6FBBA}" type="presOf" srcId="{C4D47600-3647-4686-A39B-62E727EE0DFC}" destId="{8A96E11D-8584-49D6-8AE5-54B5DF4BF96B}" srcOrd="0" destOrd="0" presId="urn:microsoft.com/office/officeart/2005/8/layout/pyramid2"/>
    <dgm:cxn modelId="{48779F93-1918-4F09-9224-76BD47FDE6A5}" srcId="{C4D47600-3647-4686-A39B-62E727EE0DFC}" destId="{AB2DC1F8-8C67-44D6-85CC-C402C08C624B}" srcOrd="0" destOrd="0" parTransId="{C35E26E0-3851-49C8-9507-A985B00C0FD2}" sibTransId="{77994CE3-C858-4999-86B9-DEE97AA48977}"/>
    <dgm:cxn modelId="{7291C293-FBD9-48E4-91CD-A30AFD57D6F3}" type="presOf" srcId="{C94843BA-6141-4699-9BBE-D85F01510B3B}" destId="{C079F43F-F6BA-4073-9ADC-7BF022332584}" srcOrd="0" destOrd="0" presId="urn:microsoft.com/office/officeart/2005/8/layout/pyramid2"/>
    <dgm:cxn modelId="{923881FE-EA36-4A95-8143-F3F011DCFC3F}" srcId="{C4D47600-3647-4686-A39B-62E727EE0DFC}" destId="{97E9D3AD-23F8-4C46-B876-01A3056BC050}" srcOrd="3" destOrd="0" parTransId="{3DDF78E5-D093-4FA1-9493-93CE81F13AAA}" sibTransId="{387894FC-A99F-4FF6-9356-C065FB87A96F}"/>
    <dgm:cxn modelId="{A7D08B0C-330B-4499-ADEF-D5D5DACC729D}" type="presParOf" srcId="{8A96E11D-8584-49D6-8AE5-54B5DF4BF96B}" destId="{984769EC-CD7A-4402-A78E-A0CF2273AA62}" srcOrd="0" destOrd="0" presId="urn:microsoft.com/office/officeart/2005/8/layout/pyramid2"/>
    <dgm:cxn modelId="{4BCE3B09-CF7B-4F71-9997-F29C9C747E49}" type="presParOf" srcId="{8A96E11D-8584-49D6-8AE5-54B5DF4BF96B}" destId="{AAE86C4C-FC27-49F1-BD31-14C94D8695F4}" srcOrd="1" destOrd="0" presId="urn:microsoft.com/office/officeart/2005/8/layout/pyramid2"/>
    <dgm:cxn modelId="{2ABE3D9F-8483-4D8C-8ADC-2D8E6DD795D8}" type="presParOf" srcId="{AAE86C4C-FC27-49F1-BD31-14C94D8695F4}" destId="{85A4F32C-E8AB-4634-9CB0-9DAB2C0BCFCB}" srcOrd="0" destOrd="0" presId="urn:microsoft.com/office/officeart/2005/8/layout/pyramid2"/>
    <dgm:cxn modelId="{03F8FC56-99C2-4E89-8A43-FC3FA153BB20}" type="presParOf" srcId="{AAE86C4C-FC27-49F1-BD31-14C94D8695F4}" destId="{D9D0C801-A6FD-4A5C-9A98-B46F0249C2BB}" srcOrd="1" destOrd="0" presId="urn:microsoft.com/office/officeart/2005/8/layout/pyramid2"/>
    <dgm:cxn modelId="{C2B2DC08-E4D8-47E4-B210-9A289F3EC1B4}" type="presParOf" srcId="{AAE86C4C-FC27-49F1-BD31-14C94D8695F4}" destId="{CE1CD51A-2978-4EDA-8AAC-4500BBFAFB87}" srcOrd="2" destOrd="0" presId="urn:microsoft.com/office/officeart/2005/8/layout/pyramid2"/>
    <dgm:cxn modelId="{49A1CF71-69FF-4C01-88A5-26688D45E630}" type="presParOf" srcId="{AAE86C4C-FC27-49F1-BD31-14C94D8695F4}" destId="{E7C2E2BC-8C49-4D72-A901-1454A26A8596}" srcOrd="3" destOrd="0" presId="urn:microsoft.com/office/officeart/2005/8/layout/pyramid2"/>
    <dgm:cxn modelId="{C0512BCA-442D-4DFD-994D-BF4D7747E2A2}" type="presParOf" srcId="{AAE86C4C-FC27-49F1-BD31-14C94D8695F4}" destId="{C079F43F-F6BA-4073-9ADC-7BF022332584}" srcOrd="4" destOrd="0" presId="urn:microsoft.com/office/officeart/2005/8/layout/pyramid2"/>
    <dgm:cxn modelId="{70FDD9E3-C864-4C75-883B-E30F20528AFD}" type="presParOf" srcId="{AAE86C4C-FC27-49F1-BD31-14C94D8695F4}" destId="{DA746F32-81E8-4C9A-ACB7-B5453074EEF5}" srcOrd="5" destOrd="0" presId="urn:microsoft.com/office/officeart/2005/8/layout/pyramid2"/>
    <dgm:cxn modelId="{73792B62-4512-419F-A8AB-3A6C953F4C5F}" type="presParOf" srcId="{AAE86C4C-FC27-49F1-BD31-14C94D8695F4}" destId="{6321D495-A849-4305-A70F-20AD3F0AAC4D}" srcOrd="6" destOrd="0" presId="urn:microsoft.com/office/officeart/2005/8/layout/pyramid2"/>
    <dgm:cxn modelId="{6D3EF765-BA4B-46A6-A20D-354BA4F09555}" type="presParOf" srcId="{AAE86C4C-FC27-49F1-BD31-14C94D8695F4}" destId="{8F26B8E5-612E-458E-A8AE-8D754351C83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87AB3F-E183-40D4-A103-84F7CF76A42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B9FAF33A-79B1-4A5B-9BB2-01A95A28A2F6}">
      <dgm:prSet phldrT="[Text]"/>
      <dgm:spPr/>
      <dgm:t>
        <a:bodyPr/>
        <a:lstStyle/>
        <a:p>
          <a:r>
            <a:rPr lang="en-IN" b="1" dirty="0"/>
            <a:t>Quality based Brand positioning</a:t>
          </a:r>
        </a:p>
      </dgm:t>
    </dgm:pt>
    <dgm:pt modelId="{EF5E9AF2-6272-4796-BC8A-2AA7D11FA2E0}" type="parTrans" cxnId="{FCE7F52F-0083-48F6-86EC-72977E5EDE85}">
      <dgm:prSet/>
      <dgm:spPr/>
      <dgm:t>
        <a:bodyPr/>
        <a:lstStyle/>
        <a:p>
          <a:endParaRPr lang="en-IN"/>
        </a:p>
      </dgm:t>
    </dgm:pt>
    <dgm:pt modelId="{45653047-4DD5-4171-A708-FBECECA6A403}" type="sibTrans" cxnId="{FCE7F52F-0083-48F6-86EC-72977E5EDE85}">
      <dgm:prSet/>
      <dgm:spPr/>
      <dgm:t>
        <a:bodyPr/>
        <a:lstStyle/>
        <a:p>
          <a:endParaRPr lang="en-IN"/>
        </a:p>
      </dgm:t>
    </dgm:pt>
    <dgm:pt modelId="{7BFE0F1D-8826-41B5-A093-4353CDA7FD90}">
      <dgm:prSet phldrT="[Text]"/>
      <dgm:spPr/>
      <dgm:t>
        <a:bodyPr/>
        <a:lstStyle/>
        <a:p>
          <a:r>
            <a:rPr lang="en-IN" b="1" dirty="0"/>
            <a:t>Competitor based positioning</a:t>
          </a:r>
        </a:p>
      </dgm:t>
    </dgm:pt>
    <dgm:pt modelId="{417E727C-3A96-4B6D-96EF-0B9451E12F74}" type="parTrans" cxnId="{4A1B2380-0C6D-457E-8432-4ED7C49CF27A}">
      <dgm:prSet/>
      <dgm:spPr/>
      <dgm:t>
        <a:bodyPr/>
        <a:lstStyle/>
        <a:p>
          <a:endParaRPr lang="en-IN"/>
        </a:p>
      </dgm:t>
    </dgm:pt>
    <dgm:pt modelId="{2D00EA83-D54C-4F1A-BCBD-826EB16F2DDA}" type="sibTrans" cxnId="{4A1B2380-0C6D-457E-8432-4ED7C49CF27A}">
      <dgm:prSet/>
      <dgm:spPr/>
      <dgm:t>
        <a:bodyPr/>
        <a:lstStyle/>
        <a:p>
          <a:endParaRPr lang="en-IN"/>
        </a:p>
      </dgm:t>
    </dgm:pt>
    <dgm:pt modelId="{52074F78-64B2-47BE-8B6E-D7B07F32E732}">
      <dgm:prSet phldrT="[Text]"/>
      <dgm:spPr/>
      <dgm:t>
        <a:bodyPr/>
        <a:lstStyle/>
        <a:p>
          <a:r>
            <a:rPr lang="en-IN" b="1" dirty="0"/>
            <a:t>Benefit positioning</a:t>
          </a:r>
        </a:p>
      </dgm:t>
    </dgm:pt>
    <dgm:pt modelId="{2FF1CA72-3335-4327-964B-7E4C1FD88061}" type="parTrans" cxnId="{CC945AB2-DE5E-486D-A402-286ABF0A0D0C}">
      <dgm:prSet/>
      <dgm:spPr/>
      <dgm:t>
        <a:bodyPr/>
        <a:lstStyle/>
        <a:p>
          <a:endParaRPr lang="en-IN"/>
        </a:p>
      </dgm:t>
    </dgm:pt>
    <dgm:pt modelId="{40CA8EAE-6327-45B3-83CA-5931D0688791}" type="sibTrans" cxnId="{CC945AB2-DE5E-486D-A402-286ABF0A0D0C}">
      <dgm:prSet/>
      <dgm:spPr/>
      <dgm:t>
        <a:bodyPr/>
        <a:lstStyle/>
        <a:p>
          <a:endParaRPr lang="en-IN"/>
        </a:p>
      </dgm:t>
    </dgm:pt>
    <dgm:pt modelId="{C366F94C-5D49-44D3-847F-81B9AE1F1751}">
      <dgm:prSet phldrT="[Text]"/>
      <dgm:spPr/>
      <dgm:t>
        <a:bodyPr/>
        <a:lstStyle/>
        <a:p>
          <a:r>
            <a:rPr lang="en-IN" b="1" dirty="0"/>
            <a:t>Problem and solution positioning</a:t>
          </a:r>
        </a:p>
      </dgm:t>
    </dgm:pt>
    <dgm:pt modelId="{5F2694B7-E73B-496E-80AC-0626A75FECA1}" type="parTrans" cxnId="{6EB7BFCF-8447-4101-8026-8207A3E2CB60}">
      <dgm:prSet/>
      <dgm:spPr/>
      <dgm:t>
        <a:bodyPr/>
        <a:lstStyle/>
        <a:p>
          <a:endParaRPr lang="en-IN"/>
        </a:p>
      </dgm:t>
    </dgm:pt>
    <dgm:pt modelId="{51F3A204-D015-4C4D-A9B0-2299535B773B}" type="sibTrans" cxnId="{6EB7BFCF-8447-4101-8026-8207A3E2CB60}">
      <dgm:prSet/>
      <dgm:spPr/>
      <dgm:t>
        <a:bodyPr/>
        <a:lstStyle/>
        <a:p>
          <a:endParaRPr lang="en-IN"/>
        </a:p>
      </dgm:t>
    </dgm:pt>
    <dgm:pt modelId="{D6209B99-1889-4DD6-A713-D543E1253780}">
      <dgm:prSet phldrT="[Text]"/>
      <dgm:spPr/>
      <dgm:t>
        <a:bodyPr/>
        <a:lstStyle/>
        <a:p>
          <a:r>
            <a:rPr lang="en-IN" b="1" dirty="0"/>
            <a:t>Price Positioning</a:t>
          </a:r>
        </a:p>
      </dgm:t>
    </dgm:pt>
    <dgm:pt modelId="{082E2965-8E63-49D7-A550-103C79EDDFB7}" type="parTrans" cxnId="{DF7C8B98-35BD-4BFC-8625-EF878EE57AF5}">
      <dgm:prSet/>
      <dgm:spPr/>
      <dgm:t>
        <a:bodyPr/>
        <a:lstStyle/>
        <a:p>
          <a:endParaRPr lang="en-IN"/>
        </a:p>
      </dgm:t>
    </dgm:pt>
    <dgm:pt modelId="{5AE8567A-31D8-4CED-A032-B9EA945CCAED}" type="sibTrans" cxnId="{DF7C8B98-35BD-4BFC-8625-EF878EE57AF5}">
      <dgm:prSet/>
      <dgm:spPr/>
      <dgm:t>
        <a:bodyPr/>
        <a:lstStyle/>
        <a:p>
          <a:endParaRPr lang="en-IN"/>
        </a:p>
      </dgm:t>
    </dgm:pt>
    <dgm:pt modelId="{AE90AB51-01DB-4874-AB07-4A28A5E3B49D}">
      <dgm:prSet phldrT="[Text]"/>
      <dgm:spPr/>
      <dgm:t>
        <a:bodyPr/>
        <a:lstStyle/>
        <a:p>
          <a:r>
            <a:rPr lang="en-IN" b="1" dirty="0"/>
            <a:t>Celebrity-driven positioning</a:t>
          </a:r>
        </a:p>
      </dgm:t>
    </dgm:pt>
    <dgm:pt modelId="{F26FC612-27C2-4161-92AC-A35A37A62BF2}" type="parTrans" cxnId="{EED681A1-0873-4722-99CE-D3990837F681}">
      <dgm:prSet/>
      <dgm:spPr/>
      <dgm:t>
        <a:bodyPr/>
        <a:lstStyle/>
        <a:p>
          <a:endParaRPr lang="en-IN"/>
        </a:p>
      </dgm:t>
    </dgm:pt>
    <dgm:pt modelId="{128232D0-2F22-49AA-AD42-D453062B503C}" type="sibTrans" cxnId="{EED681A1-0873-4722-99CE-D3990837F681}">
      <dgm:prSet/>
      <dgm:spPr/>
      <dgm:t>
        <a:bodyPr/>
        <a:lstStyle/>
        <a:p>
          <a:endParaRPr lang="en-IN"/>
        </a:p>
      </dgm:t>
    </dgm:pt>
    <dgm:pt modelId="{3DBEBA49-7DE6-42B6-94F8-D432D78DD7B7}">
      <dgm:prSet phldrT="[Text]"/>
      <dgm:spPr/>
      <dgm:t>
        <a:bodyPr/>
        <a:lstStyle/>
        <a:p>
          <a:r>
            <a:rPr lang="en-IN" b="1" dirty="0"/>
            <a:t>Leader-based positioning</a:t>
          </a:r>
        </a:p>
      </dgm:t>
    </dgm:pt>
    <dgm:pt modelId="{34985259-7B66-41DF-A52E-B8B47EB0775F}" type="parTrans" cxnId="{736147F8-1FCC-4258-9BBC-1BA3CBB531EF}">
      <dgm:prSet/>
      <dgm:spPr/>
      <dgm:t>
        <a:bodyPr/>
        <a:lstStyle/>
        <a:p>
          <a:endParaRPr lang="en-IN"/>
        </a:p>
      </dgm:t>
    </dgm:pt>
    <dgm:pt modelId="{DDA459AE-9EF1-4365-949E-C95110ED3972}" type="sibTrans" cxnId="{736147F8-1FCC-4258-9BBC-1BA3CBB531EF}">
      <dgm:prSet/>
      <dgm:spPr/>
      <dgm:t>
        <a:bodyPr/>
        <a:lstStyle/>
        <a:p>
          <a:endParaRPr lang="en-IN"/>
        </a:p>
      </dgm:t>
    </dgm:pt>
    <dgm:pt modelId="{2FDAE1CF-3DC2-45C6-A9F0-1803E5104589}" type="pres">
      <dgm:prSet presAssocID="{C587AB3F-E183-40D4-A103-84F7CF76A42A}" presName="Name0" presStyleCnt="0">
        <dgm:presLayoutVars>
          <dgm:chMax val="7"/>
          <dgm:chPref val="7"/>
          <dgm:dir/>
        </dgm:presLayoutVars>
      </dgm:prSet>
      <dgm:spPr/>
    </dgm:pt>
    <dgm:pt modelId="{83F25CB4-FEF5-4FFA-8067-2A15C599870D}" type="pres">
      <dgm:prSet presAssocID="{C587AB3F-E183-40D4-A103-84F7CF76A42A}" presName="Name1" presStyleCnt="0"/>
      <dgm:spPr/>
    </dgm:pt>
    <dgm:pt modelId="{76F06E52-4ABB-4EDA-9BF6-E1CB410A9AF3}" type="pres">
      <dgm:prSet presAssocID="{C587AB3F-E183-40D4-A103-84F7CF76A42A}" presName="cycle" presStyleCnt="0"/>
      <dgm:spPr/>
    </dgm:pt>
    <dgm:pt modelId="{451FB20E-CFAF-4AA6-AF85-354981C6887F}" type="pres">
      <dgm:prSet presAssocID="{C587AB3F-E183-40D4-A103-84F7CF76A42A}" presName="srcNode" presStyleLbl="node1" presStyleIdx="0" presStyleCnt="7"/>
      <dgm:spPr/>
    </dgm:pt>
    <dgm:pt modelId="{F972A225-2E7D-4116-9785-8297C0099088}" type="pres">
      <dgm:prSet presAssocID="{C587AB3F-E183-40D4-A103-84F7CF76A42A}" presName="conn" presStyleLbl="parChTrans1D2" presStyleIdx="0" presStyleCnt="1"/>
      <dgm:spPr/>
    </dgm:pt>
    <dgm:pt modelId="{6FE8B201-5DCF-4DEA-9BEA-2B7A1F6AF828}" type="pres">
      <dgm:prSet presAssocID="{C587AB3F-E183-40D4-A103-84F7CF76A42A}" presName="extraNode" presStyleLbl="node1" presStyleIdx="0" presStyleCnt="7"/>
      <dgm:spPr/>
    </dgm:pt>
    <dgm:pt modelId="{C6A361E3-262C-444D-BDF0-68A1EE6E703D}" type="pres">
      <dgm:prSet presAssocID="{C587AB3F-E183-40D4-A103-84F7CF76A42A}" presName="dstNode" presStyleLbl="node1" presStyleIdx="0" presStyleCnt="7"/>
      <dgm:spPr/>
    </dgm:pt>
    <dgm:pt modelId="{A2E3CE97-DDB4-47FB-8D12-A0798A29BD36}" type="pres">
      <dgm:prSet presAssocID="{B9FAF33A-79B1-4A5B-9BB2-01A95A28A2F6}" presName="text_1" presStyleLbl="node1" presStyleIdx="0" presStyleCnt="7">
        <dgm:presLayoutVars>
          <dgm:bulletEnabled val="1"/>
        </dgm:presLayoutVars>
      </dgm:prSet>
      <dgm:spPr/>
    </dgm:pt>
    <dgm:pt modelId="{F1DD7878-0862-4721-8430-42B89F741D00}" type="pres">
      <dgm:prSet presAssocID="{B9FAF33A-79B1-4A5B-9BB2-01A95A28A2F6}" presName="accent_1" presStyleCnt="0"/>
      <dgm:spPr/>
    </dgm:pt>
    <dgm:pt modelId="{D3216A50-E052-43DE-A0B0-63CAD6FF77C9}" type="pres">
      <dgm:prSet presAssocID="{B9FAF33A-79B1-4A5B-9BB2-01A95A28A2F6}" presName="accentRepeatNode" presStyleLbl="solidFgAcc1" presStyleIdx="0" presStyleCnt="7"/>
      <dgm:spPr/>
    </dgm:pt>
    <dgm:pt modelId="{01C5EC9A-3926-4DC9-8913-E062903C3428}" type="pres">
      <dgm:prSet presAssocID="{7BFE0F1D-8826-41B5-A093-4353CDA7FD90}" presName="text_2" presStyleLbl="node1" presStyleIdx="1" presStyleCnt="7">
        <dgm:presLayoutVars>
          <dgm:bulletEnabled val="1"/>
        </dgm:presLayoutVars>
      </dgm:prSet>
      <dgm:spPr/>
    </dgm:pt>
    <dgm:pt modelId="{9C4C852A-E0EA-4EA3-A42C-45EBA93CD241}" type="pres">
      <dgm:prSet presAssocID="{7BFE0F1D-8826-41B5-A093-4353CDA7FD90}" presName="accent_2" presStyleCnt="0"/>
      <dgm:spPr/>
    </dgm:pt>
    <dgm:pt modelId="{9E6DB8EA-FA22-414A-AEC4-D00ADBB5AAE5}" type="pres">
      <dgm:prSet presAssocID="{7BFE0F1D-8826-41B5-A093-4353CDA7FD90}" presName="accentRepeatNode" presStyleLbl="solidFgAcc1" presStyleIdx="1" presStyleCnt="7"/>
      <dgm:spPr/>
    </dgm:pt>
    <dgm:pt modelId="{CC84EA53-E850-47A1-A4AB-A2201D492117}" type="pres">
      <dgm:prSet presAssocID="{52074F78-64B2-47BE-8B6E-D7B07F32E732}" presName="text_3" presStyleLbl="node1" presStyleIdx="2" presStyleCnt="7">
        <dgm:presLayoutVars>
          <dgm:bulletEnabled val="1"/>
        </dgm:presLayoutVars>
      </dgm:prSet>
      <dgm:spPr/>
    </dgm:pt>
    <dgm:pt modelId="{F8A29397-D959-4254-8A35-10A66A166444}" type="pres">
      <dgm:prSet presAssocID="{52074F78-64B2-47BE-8B6E-D7B07F32E732}" presName="accent_3" presStyleCnt="0"/>
      <dgm:spPr/>
    </dgm:pt>
    <dgm:pt modelId="{36AF43EC-0EE3-4075-BECC-8235CEBD5CAF}" type="pres">
      <dgm:prSet presAssocID="{52074F78-64B2-47BE-8B6E-D7B07F32E732}" presName="accentRepeatNode" presStyleLbl="solidFgAcc1" presStyleIdx="2" presStyleCnt="7"/>
      <dgm:spPr/>
    </dgm:pt>
    <dgm:pt modelId="{78B9AED1-93FD-4E6E-865C-EC7EA55FF6D2}" type="pres">
      <dgm:prSet presAssocID="{C366F94C-5D49-44D3-847F-81B9AE1F1751}" presName="text_4" presStyleLbl="node1" presStyleIdx="3" presStyleCnt="7">
        <dgm:presLayoutVars>
          <dgm:bulletEnabled val="1"/>
        </dgm:presLayoutVars>
      </dgm:prSet>
      <dgm:spPr/>
    </dgm:pt>
    <dgm:pt modelId="{457D000F-7058-4363-82CE-720504C9BFF0}" type="pres">
      <dgm:prSet presAssocID="{C366F94C-5D49-44D3-847F-81B9AE1F1751}" presName="accent_4" presStyleCnt="0"/>
      <dgm:spPr/>
    </dgm:pt>
    <dgm:pt modelId="{4D7339AA-88E2-4463-8DF5-70C76E85DFD2}" type="pres">
      <dgm:prSet presAssocID="{C366F94C-5D49-44D3-847F-81B9AE1F1751}" presName="accentRepeatNode" presStyleLbl="solidFgAcc1" presStyleIdx="3" presStyleCnt="7"/>
      <dgm:spPr/>
    </dgm:pt>
    <dgm:pt modelId="{80F395D4-61CD-48ED-8BC7-37A024B9ADB8}" type="pres">
      <dgm:prSet presAssocID="{D6209B99-1889-4DD6-A713-D543E1253780}" presName="text_5" presStyleLbl="node1" presStyleIdx="4" presStyleCnt="7">
        <dgm:presLayoutVars>
          <dgm:bulletEnabled val="1"/>
        </dgm:presLayoutVars>
      </dgm:prSet>
      <dgm:spPr/>
    </dgm:pt>
    <dgm:pt modelId="{3CBBB1A7-9A52-4E9E-932B-B86F609009D0}" type="pres">
      <dgm:prSet presAssocID="{D6209B99-1889-4DD6-A713-D543E1253780}" presName="accent_5" presStyleCnt="0"/>
      <dgm:spPr/>
    </dgm:pt>
    <dgm:pt modelId="{A9541395-4978-40FD-8EC0-1F0EA39F536A}" type="pres">
      <dgm:prSet presAssocID="{D6209B99-1889-4DD6-A713-D543E1253780}" presName="accentRepeatNode" presStyleLbl="solidFgAcc1" presStyleIdx="4" presStyleCnt="7"/>
      <dgm:spPr/>
    </dgm:pt>
    <dgm:pt modelId="{2C3B51E0-A50E-4FD7-BB1F-88A879E2C133}" type="pres">
      <dgm:prSet presAssocID="{AE90AB51-01DB-4874-AB07-4A28A5E3B49D}" presName="text_6" presStyleLbl="node1" presStyleIdx="5" presStyleCnt="7">
        <dgm:presLayoutVars>
          <dgm:bulletEnabled val="1"/>
        </dgm:presLayoutVars>
      </dgm:prSet>
      <dgm:spPr/>
    </dgm:pt>
    <dgm:pt modelId="{EC32DFE9-0DC8-410C-B15D-9373B8E832CC}" type="pres">
      <dgm:prSet presAssocID="{AE90AB51-01DB-4874-AB07-4A28A5E3B49D}" presName="accent_6" presStyleCnt="0"/>
      <dgm:spPr/>
    </dgm:pt>
    <dgm:pt modelId="{540C3263-95E2-4E2B-963A-66701FDD5676}" type="pres">
      <dgm:prSet presAssocID="{AE90AB51-01DB-4874-AB07-4A28A5E3B49D}" presName="accentRepeatNode" presStyleLbl="solidFgAcc1" presStyleIdx="5" presStyleCnt="7"/>
      <dgm:spPr/>
    </dgm:pt>
    <dgm:pt modelId="{FDF1C2FD-2F04-41FE-BFD3-E852460AB4E4}" type="pres">
      <dgm:prSet presAssocID="{3DBEBA49-7DE6-42B6-94F8-D432D78DD7B7}" presName="text_7" presStyleLbl="node1" presStyleIdx="6" presStyleCnt="7">
        <dgm:presLayoutVars>
          <dgm:bulletEnabled val="1"/>
        </dgm:presLayoutVars>
      </dgm:prSet>
      <dgm:spPr/>
    </dgm:pt>
    <dgm:pt modelId="{46B40B19-D4E1-491A-8021-E6BDECD5F98B}" type="pres">
      <dgm:prSet presAssocID="{3DBEBA49-7DE6-42B6-94F8-D432D78DD7B7}" presName="accent_7" presStyleCnt="0"/>
      <dgm:spPr/>
    </dgm:pt>
    <dgm:pt modelId="{B7C15210-E741-4D1D-829E-8B99A2F2F07F}" type="pres">
      <dgm:prSet presAssocID="{3DBEBA49-7DE6-42B6-94F8-D432D78DD7B7}" presName="accentRepeatNode" presStyleLbl="solidFgAcc1" presStyleIdx="6" presStyleCnt="7"/>
      <dgm:spPr/>
    </dgm:pt>
  </dgm:ptLst>
  <dgm:cxnLst>
    <dgm:cxn modelId="{B4AB9B03-359A-4527-B3BA-0B96AB28ED77}" type="presOf" srcId="{B9FAF33A-79B1-4A5B-9BB2-01A95A28A2F6}" destId="{A2E3CE97-DDB4-47FB-8D12-A0798A29BD36}" srcOrd="0" destOrd="0" presId="urn:microsoft.com/office/officeart/2008/layout/VerticalCurvedList"/>
    <dgm:cxn modelId="{305F8F07-BF25-431E-AD01-2F3ADC84D1AF}" type="presOf" srcId="{3DBEBA49-7DE6-42B6-94F8-D432D78DD7B7}" destId="{FDF1C2FD-2F04-41FE-BFD3-E852460AB4E4}" srcOrd="0" destOrd="0" presId="urn:microsoft.com/office/officeart/2008/layout/VerticalCurvedList"/>
    <dgm:cxn modelId="{F46F0E09-0FCE-4177-8832-BBED47D2A35D}" type="presOf" srcId="{52074F78-64B2-47BE-8B6E-D7B07F32E732}" destId="{CC84EA53-E850-47A1-A4AB-A2201D492117}" srcOrd="0" destOrd="0" presId="urn:microsoft.com/office/officeart/2008/layout/VerticalCurvedList"/>
    <dgm:cxn modelId="{21BFEB2B-F7B1-4509-BF3D-5FD1AE96DA72}" type="presOf" srcId="{7BFE0F1D-8826-41B5-A093-4353CDA7FD90}" destId="{01C5EC9A-3926-4DC9-8913-E062903C3428}" srcOrd="0" destOrd="0" presId="urn:microsoft.com/office/officeart/2008/layout/VerticalCurvedList"/>
    <dgm:cxn modelId="{FCE7F52F-0083-48F6-86EC-72977E5EDE85}" srcId="{C587AB3F-E183-40D4-A103-84F7CF76A42A}" destId="{B9FAF33A-79B1-4A5B-9BB2-01A95A28A2F6}" srcOrd="0" destOrd="0" parTransId="{EF5E9AF2-6272-4796-BC8A-2AA7D11FA2E0}" sibTransId="{45653047-4DD5-4171-A708-FBECECA6A403}"/>
    <dgm:cxn modelId="{2571044F-8CB8-4D46-9917-E03E75119426}" type="presOf" srcId="{D6209B99-1889-4DD6-A713-D543E1253780}" destId="{80F395D4-61CD-48ED-8BC7-37A024B9ADB8}" srcOrd="0" destOrd="0" presId="urn:microsoft.com/office/officeart/2008/layout/VerticalCurvedList"/>
    <dgm:cxn modelId="{651BDC75-8D4B-4FF7-9206-7330A68D488A}" type="presOf" srcId="{C366F94C-5D49-44D3-847F-81B9AE1F1751}" destId="{78B9AED1-93FD-4E6E-865C-EC7EA55FF6D2}" srcOrd="0" destOrd="0" presId="urn:microsoft.com/office/officeart/2008/layout/VerticalCurvedList"/>
    <dgm:cxn modelId="{4A1B2380-0C6D-457E-8432-4ED7C49CF27A}" srcId="{C587AB3F-E183-40D4-A103-84F7CF76A42A}" destId="{7BFE0F1D-8826-41B5-A093-4353CDA7FD90}" srcOrd="1" destOrd="0" parTransId="{417E727C-3A96-4B6D-96EF-0B9451E12F74}" sibTransId="{2D00EA83-D54C-4F1A-BCBD-826EB16F2DDA}"/>
    <dgm:cxn modelId="{DF7C8B98-35BD-4BFC-8625-EF878EE57AF5}" srcId="{C587AB3F-E183-40D4-A103-84F7CF76A42A}" destId="{D6209B99-1889-4DD6-A713-D543E1253780}" srcOrd="4" destOrd="0" parTransId="{082E2965-8E63-49D7-A550-103C79EDDFB7}" sibTransId="{5AE8567A-31D8-4CED-A032-B9EA945CCAED}"/>
    <dgm:cxn modelId="{EED681A1-0873-4722-99CE-D3990837F681}" srcId="{C587AB3F-E183-40D4-A103-84F7CF76A42A}" destId="{AE90AB51-01DB-4874-AB07-4A28A5E3B49D}" srcOrd="5" destOrd="0" parTransId="{F26FC612-27C2-4161-92AC-A35A37A62BF2}" sibTransId="{128232D0-2F22-49AA-AD42-D453062B503C}"/>
    <dgm:cxn modelId="{CC945AB2-DE5E-486D-A402-286ABF0A0D0C}" srcId="{C587AB3F-E183-40D4-A103-84F7CF76A42A}" destId="{52074F78-64B2-47BE-8B6E-D7B07F32E732}" srcOrd="2" destOrd="0" parTransId="{2FF1CA72-3335-4327-964B-7E4C1FD88061}" sibTransId="{40CA8EAE-6327-45B3-83CA-5931D0688791}"/>
    <dgm:cxn modelId="{E24C10C9-61DE-47C6-AC46-F325345338FC}" type="presOf" srcId="{AE90AB51-01DB-4874-AB07-4A28A5E3B49D}" destId="{2C3B51E0-A50E-4FD7-BB1F-88A879E2C133}" srcOrd="0" destOrd="0" presId="urn:microsoft.com/office/officeart/2008/layout/VerticalCurvedList"/>
    <dgm:cxn modelId="{61FEF5CB-1666-4213-AF68-50830EBA37BC}" type="presOf" srcId="{C587AB3F-E183-40D4-A103-84F7CF76A42A}" destId="{2FDAE1CF-3DC2-45C6-A9F0-1803E5104589}" srcOrd="0" destOrd="0" presId="urn:microsoft.com/office/officeart/2008/layout/VerticalCurvedList"/>
    <dgm:cxn modelId="{6EB7BFCF-8447-4101-8026-8207A3E2CB60}" srcId="{C587AB3F-E183-40D4-A103-84F7CF76A42A}" destId="{C366F94C-5D49-44D3-847F-81B9AE1F1751}" srcOrd="3" destOrd="0" parTransId="{5F2694B7-E73B-496E-80AC-0626A75FECA1}" sibTransId="{51F3A204-D015-4C4D-A9B0-2299535B773B}"/>
    <dgm:cxn modelId="{B83F29E5-EAF4-4154-944C-882A0A11F800}" type="presOf" srcId="{45653047-4DD5-4171-A708-FBECECA6A403}" destId="{F972A225-2E7D-4116-9785-8297C0099088}" srcOrd="0" destOrd="0" presId="urn:microsoft.com/office/officeart/2008/layout/VerticalCurvedList"/>
    <dgm:cxn modelId="{736147F8-1FCC-4258-9BBC-1BA3CBB531EF}" srcId="{C587AB3F-E183-40D4-A103-84F7CF76A42A}" destId="{3DBEBA49-7DE6-42B6-94F8-D432D78DD7B7}" srcOrd="6" destOrd="0" parTransId="{34985259-7B66-41DF-A52E-B8B47EB0775F}" sibTransId="{DDA459AE-9EF1-4365-949E-C95110ED3972}"/>
    <dgm:cxn modelId="{0F03ABFC-81F2-42F5-BB4A-0349FC55C253}" type="presParOf" srcId="{2FDAE1CF-3DC2-45C6-A9F0-1803E5104589}" destId="{83F25CB4-FEF5-4FFA-8067-2A15C599870D}" srcOrd="0" destOrd="0" presId="urn:microsoft.com/office/officeart/2008/layout/VerticalCurvedList"/>
    <dgm:cxn modelId="{412AED24-9926-42CD-B4A9-01EDB2BC9495}" type="presParOf" srcId="{83F25CB4-FEF5-4FFA-8067-2A15C599870D}" destId="{76F06E52-4ABB-4EDA-9BF6-E1CB410A9AF3}" srcOrd="0" destOrd="0" presId="urn:microsoft.com/office/officeart/2008/layout/VerticalCurvedList"/>
    <dgm:cxn modelId="{D8FAE35E-C7E1-44D9-B087-B46D4673F79D}" type="presParOf" srcId="{76F06E52-4ABB-4EDA-9BF6-E1CB410A9AF3}" destId="{451FB20E-CFAF-4AA6-AF85-354981C6887F}" srcOrd="0" destOrd="0" presId="urn:microsoft.com/office/officeart/2008/layout/VerticalCurvedList"/>
    <dgm:cxn modelId="{FDD79364-5233-4F3C-92D3-73A6ACDFD9C1}" type="presParOf" srcId="{76F06E52-4ABB-4EDA-9BF6-E1CB410A9AF3}" destId="{F972A225-2E7D-4116-9785-8297C0099088}" srcOrd="1" destOrd="0" presId="urn:microsoft.com/office/officeart/2008/layout/VerticalCurvedList"/>
    <dgm:cxn modelId="{02211515-59D3-477E-8465-B4B2B0632A03}" type="presParOf" srcId="{76F06E52-4ABB-4EDA-9BF6-E1CB410A9AF3}" destId="{6FE8B201-5DCF-4DEA-9BEA-2B7A1F6AF828}" srcOrd="2" destOrd="0" presId="urn:microsoft.com/office/officeart/2008/layout/VerticalCurvedList"/>
    <dgm:cxn modelId="{14300E29-278B-449A-9D72-AB454C84878D}" type="presParOf" srcId="{76F06E52-4ABB-4EDA-9BF6-E1CB410A9AF3}" destId="{C6A361E3-262C-444D-BDF0-68A1EE6E703D}" srcOrd="3" destOrd="0" presId="urn:microsoft.com/office/officeart/2008/layout/VerticalCurvedList"/>
    <dgm:cxn modelId="{3EAE676F-0B30-477A-85A1-47359C08D96D}" type="presParOf" srcId="{83F25CB4-FEF5-4FFA-8067-2A15C599870D}" destId="{A2E3CE97-DDB4-47FB-8D12-A0798A29BD36}" srcOrd="1" destOrd="0" presId="urn:microsoft.com/office/officeart/2008/layout/VerticalCurvedList"/>
    <dgm:cxn modelId="{A85AD7E9-BC2E-44DE-9BA8-6EED928E53BC}" type="presParOf" srcId="{83F25CB4-FEF5-4FFA-8067-2A15C599870D}" destId="{F1DD7878-0862-4721-8430-42B89F741D00}" srcOrd="2" destOrd="0" presId="urn:microsoft.com/office/officeart/2008/layout/VerticalCurvedList"/>
    <dgm:cxn modelId="{75585178-BF49-4C29-8581-CA1D642D45D2}" type="presParOf" srcId="{F1DD7878-0862-4721-8430-42B89F741D00}" destId="{D3216A50-E052-43DE-A0B0-63CAD6FF77C9}" srcOrd="0" destOrd="0" presId="urn:microsoft.com/office/officeart/2008/layout/VerticalCurvedList"/>
    <dgm:cxn modelId="{D1E0FCF8-96ED-4024-B3D6-0225C0B4F58B}" type="presParOf" srcId="{83F25CB4-FEF5-4FFA-8067-2A15C599870D}" destId="{01C5EC9A-3926-4DC9-8913-E062903C3428}" srcOrd="3" destOrd="0" presId="urn:microsoft.com/office/officeart/2008/layout/VerticalCurvedList"/>
    <dgm:cxn modelId="{B0289B71-B942-4D50-96D9-8C6170B7D7AD}" type="presParOf" srcId="{83F25CB4-FEF5-4FFA-8067-2A15C599870D}" destId="{9C4C852A-E0EA-4EA3-A42C-45EBA93CD241}" srcOrd="4" destOrd="0" presId="urn:microsoft.com/office/officeart/2008/layout/VerticalCurvedList"/>
    <dgm:cxn modelId="{A421C745-DA3D-4C6D-B3D7-D37CC639F23D}" type="presParOf" srcId="{9C4C852A-E0EA-4EA3-A42C-45EBA93CD241}" destId="{9E6DB8EA-FA22-414A-AEC4-D00ADBB5AAE5}" srcOrd="0" destOrd="0" presId="urn:microsoft.com/office/officeart/2008/layout/VerticalCurvedList"/>
    <dgm:cxn modelId="{F43D65F6-5F06-476D-918A-946A9094E65A}" type="presParOf" srcId="{83F25CB4-FEF5-4FFA-8067-2A15C599870D}" destId="{CC84EA53-E850-47A1-A4AB-A2201D492117}" srcOrd="5" destOrd="0" presId="urn:microsoft.com/office/officeart/2008/layout/VerticalCurvedList"/>
    <dgm:cxn modelId="{FB725A26-C8DA-4FA3-A612-F18E6488F6C4}" type="presParOf" srcId="{83F25CB4-FEF5-4FFA-8067-2A15C599870D}" destId="{F8A29397-D959-4254-8A35-10A66A166444}" srcOrd="6" destOrd="0" presId="urn:microsoft.com/office/officeart/2008/layout/VerticalCurvedList"/>
    <dgm:cxn modelId="{9231D768-88E7-4CA4-B153-F04CB4FBA8E1}" type="presParOf" srcId="{F8A29397-D959-4254-8A35-10A66A166444}" destId="{36AF43EC-0EE3-4075-BECC-8235CEBD5CAF}" srcOrd="0" destOrd="0" presId="urn:microsoft.com/office/officeart/2008/layout/VerticalCurvedList"/>
    <dgm:cxn modelId="{9A9DD37A-1305-4EE9-9FFC-9F6B445AE5C4}" type="presParOf" srcId="{83F25CB4-FEF5-4FFA-8067-2A15C599870D}" destId="{78B9AED1-93FD-4E6E-865C-EC7EA55FF6D2}" srcOrd="7" destOrd="0" presId="urn:microsoft.com/office/officeart/2008/layout/VerticalCurvedList"/>
    <dgm:cxn modelId="{ABD973DE-C988-4174-B233-3C2A25BA09B1}" type="presParOf" srcId="{83F25CB4-FEF5-4FFA-8067-2A15C599870D}" destId="{457D000F-7058-4363-82CE-720504C9BFF0}" srcOrd="8" destOrd="0" presId="urn:microsoft.com/office/officeart/2008/layout/VerticalCurvedList"/>
    <dgm:cxn modelId="{C8B7BD38-9876-48F8-AA20-0D66409C9688}" type="presParOf" srcId="{457D000F-7058-4363-82CE-720504C9BFF0}" destId="{4D7339AA-88E2-4463-8DF5-70C76E85DFD2}" srcOrd="0" destOrd="0" presId="urn:microsoft.com/office/officeart/2008/layout/VerticalCurvedList"/>
    <dgm:cxn modelId="{5FB38110-3FEB-4256-B1FC-86D933E9279C}" type="presParOf" srcId="{83F25CB4-FEF5-4FFA-8067-2A15C599870D}" destId="{80F395D4-61CD-48ED-8BC7-37A024B9ADB8}" srcOrd="9" destOrd="0" presId="urn:microsoft.com/office/officeart/2008/layout/VerticalCurvedList"/>
    <dgm:cxn modelId="{4E6FD647-926E-4E10-AF30-27EE0191C904}" type="presParOf" srcId="{83F25CB4-FEF5-4FFA-8067-2A15C599870D}" destId="{3CBBB1A7-9A52-4E9E-932B-B86F609009D0}" srcOrd="10" destOrd="0" presId="urn:microsoft.com/office/officeart/2008/layout/VerticalCurvedList"/>
    <dgm:cxn modelId="{2A12FB17-DC5C-4F0E-B31B-6D9659B54A39}" type="presParOf" srcId="{3CBBB1A7-9A52-4E9E-932B-B86F609009D0}" destId="{A9541395-4978-40FD-8EC0-1F0EA39F536A}" srcOrd="0" destOrd="0" presId="urn:microsoft.com/office/officeart/2008/layout/VerticalCurvedList"/>
    <dgm:cxn modelId="{A7E4EDF9-7A7A-4204-B87E-B28A16AF4F81}" type="presParOf" srcId="{83F25CB4-FEF5-4FFA-8067-2A15C599870D}" destId="{2C3B51E0-A50E-4FD7-BB1F-88A879E2C133}" srcOrd="11" destOrd="0" presId="urn:microsoft.com/office/officeart/2008/layout/VerticalCurvedList"/>
    <dgm:cxn modelId="{CC4942AB-EC60-4188-955C-E2CCB9EC6E6F}" type="presParOf" srcId="{83F25CB4-FEF5-4FFA-8067-2A15C599870D}" destId="{EC32DFE9-0DC8-410C-B15D-9373B8E832CC}" srcOrd="12" destOrd="0" presId="urn:microsoft.com/office/officeart/2008/layout/VerticalCurvedList"/>
    <dgm:cxn modelId="{CE810BD7-F578-4506-99D5-E4F325DAB983}" type="presParOf" srcId="{EC32DFE9-0DC8-410C-B15D-9373B8E832CC}" destId="{540C3263-95E2-4E2B-963A-66701FDD5676}" srcOrd="0" destOrd="0" presId="urn:microsoft.com/office/officeart/2008/layout/VerticalCurvedList"/>
    <dgm:cxn modelId="{47383119-35F0-4285-906A-154A4C632B24}" type="presParOf" srcId="{83F25CB4-FEF5-4FFA-8067-2A15C599870D}" destId="{FDF1C2FD-2F04-41FE-BFD3-E852460AB4E4}" srcOrd="13" destOrd="0" presId="urn:microsoft.com/office/officeart/2008/layout/VerticalCurvedList"/>
    <dgm:cxn modelId="{98C19242-EFB1-4AB8-A904-43D1603FBBB0}" type="presParOf" srcId="{83F25CB4-FEF5-4FFA-8067-2A15C599870D}" destId="{46B40B19-D4E1-491A-8021-E6BDECD5F98B}" srcOrd="14" destOrd="0" presId="urn:microsoft.com/office/officeart/2008/layout/VerticalCurvedList"/>
    <dgm:cxn modelId="{E8625BA0-5510-4D3A-B20B-C895D8E0021C}" type="presParOf" srcId="{46B40B19-D4E1-491A-8021-E6BDECD5F98B}" destId="{B7C15210-E741-4D1D-829E-8B99A2F2F07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E82D39-CE82-46DB-8F40-0A2ABD7612A0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29030CFB-E596-434E-91BD-A5539ECD5FA9}">
      <dgm:prSet phldrT="[Text]"/>
      <dgm:spPr/>
      <dgm:t>
        <a:bodyPr/>
        <a:lstStyle/>
        <a:p>
          <a:r>
            <a:rPr lang="en-US" dirty="0"/>
            <a:t>Countries</a:t>
          </a:r>
          <a:endParaRPr lang="en-IN" dirty="0"/>
        </a:p>
      </dgm:t>
    </dgm:pt>
    <dgm:pt modelId="{AC5BC5B4-DCF3-49F9-A6EF-63E4AABC6C1B}" type="parTrans" cxnId="{2BC2EBA2-5AC9-4AA1-8F03-4ECB4F43264C}">
      <dgm:prSet/>
      <dgm:spPr/>
      <dgm:t>
        <a:bodyPr/>
        <a:lstStyle/>
        <a:p>
          <a:endParaRPr lang="en-IN"/>
        </a:p>
      </dgm:t>
    </dgm:pt>
    <dgm:pt modelId="{5E1F5D4C-3D81-4F09-AC3F-11ACFB289179}" type="sibTrans" cxnId="{2BC2EBA2-5AC9-4AA1-8F03-4ECB4F43264C}">
      <dgm:prSet/>
      <dgm:spPr/>
      <dgm:t>
        <a:bodyPr/>
        <a:lstStyle/>
        <a:p>
          <a:endParaRPr lang="en-IN"/>
        </a:p>
      </dgm:t>
    </dgm:pt>
    <dgm:pt modelId="{920AF6CB-A14A-466D-BD82-216DDEC4870E}">
      <dgm:prSet phldrT="[Text]"/>
      <dgm:spPr/>
      <dgm:t>
        <a:bodyPr/>
        <a:lstStyle/>
        <a:p>
          <a:pPr algn="l">
            <a:buFont typeface="Carlito"/>
            <a:buAutoNum type="arabicPeriod" startAt="2"/>
          </a:pPr>
          <a:r>
            <a:rPr lang="en-US" spc="-13" dirty="0">
              <a:latin typeface="Carlito"/>
              <a:cs typeface="Carlito"/>
            </a:rPr>
            <a:t>C</a:t>
          </a:r>
          <a:r>
            <a:rPr lang="en-US" spc="4" dirty="0">
              <a:latin typeface="Carlito"/>
              <a:cs typeface="Carlito"/>
            </a:rPr>
            <a:t>o</a:t>
          </a:r>
          <a:r>
            <a:rPr lang="en-US" spc="-18" dirty="0">
              <a:latin typeface="Carlito"/>
              <a:cs typeface="Carlito"/>
            </a:rPr>
            <a:t>un</a:t>
          </a:r>
          <a:r>
            <a:rPr lang="en-US" spc="13" dirty="0">
              <a:latin typeface="Carlito"/>
              <a:cs typeface="Carlito"/>
            </a:rPr>
            <a:t>t</a:t>
          </a:r>
          <a:r>
            <a:rPr lang="en-US" dirty="0">
              <a:latin typeface="Carlito"/>
              <a:cs typeface="Carlito"/>
            </a:rPr>
            <a:t>ri</a:t>
          </a:r>
          <a:r>
            <a:rPr lang="en-US" spc="4" dirty="0">
              <a:latin typeface="Carlito"/>
              <a:cs typeface="Carlito"/>
            </a:rPr>
            <a:t>e</a:t>
          </a:r>
          <a:r>
            <a:rPr lang="en-US" dirty="0">
              <a:latin typeface="Carlito"/>
              <a:cs typeface="Carlito"/>
            </a:rPr>
            <a:t>s </a:t>
          </a:r>
          <a:r>
            <a:rPr lang="en-US" spc="4" dirty="0">
              <a:latin typeface="Carlito"/>
              <a:cs typeface="Carlito"/>
            </a:rPr>
            <a:t>o</a:t>
          </a:r>
          <a:r>
            <a:rPr lang="en-US" dirty="0">
              <a:latin typeface="Carlito"/>
              <a:cs typeface="Carlito"/>
            </a:rPr>
            <a:t>f </a:t>
          </a:r>
          <a:r>
            <a:rPr lang="en-US" spc="4" dirty="0">
              <a:latin typeface="Carlito"/>
              <a:cs typeface="Carlito"/>
            </a:rPr>
            <a:t>o</a:t>
          </a:r>
          <a:r>
            <a:rPr lang="en-US" dirty="0">
              <a:latin typeface="Carlito"/>
              <a:cs typeface="Carlito"/>
            </a:rPr>
            <a:t>r</a:t>
          </a:r>
          <a:r>
            <a:rPr lang="en-US" spc="-31" dirty="0">
              <a:latin typeface="Carlito"/>
              <a:cs typeface="Carlito"/>
            </a:rPr>
            <a:t>i</a:t>
          </a:r>
          <a:r>
            <a:rPr lang="en-US" spc="22" dirty="0">
              <a:latin typeface="Carlito"/>
              <a:cs typeface="Carlito"/>
            </a:rPr>
            <a:t>g</a:t>
          </a:r>
          <a:r>
            <a:rPr lang="en-US" dirty="0">
              <a:latin typeface="Carlito"/>
              <a:cs typeface="Carlito"/>
            </a:rPr>
            <a:t>in a</a:t>
          </a:r>
          <a:r>
            <a:rPr lang="en-US" spc="9" dirty="0">
              <a:latin typeface="Carlito"/>
              <a:cs typeface="Carlito"/>
            </a:rPr>
            <a:t>n</a:t>
          </a:r>
          <a:r>
            <a:rPr lang="en-US" dirty="0">
              <a:latin typeface="Carlito"/>
              <a:cs typeface="Carlito"/>
            </a:rPr>
            <a:t>d </a:t>
          </a:r>
          <a:r>
            <a:rPr lang="en-US" spc="4" dirty="0">
              <a:latin typeface="Carlito"/>
              <a:cs typeface="Carlito"/>
            </a:rPr>
            <a:t>o</a:t>
          </a:r>
          <a:r>
            <a:rPr lang="en-US" spc="13" dirty="0">
              <a:latin typeface="Carlito"/>
              <a:cs typeface="Carlito"/>
            </a:rPr>
            <a:t>t</a:t>
          </a:r>
          <a:r>
            <a:rPr lang="en-US" spc="-18" dirty="0">
              <a:latin typeface="Carlito"/>
              <a:cs typeface="Carlito"/>
            </a:rPr>
            <a:t>h</a:t>
          </a:r>
          <a:r>
            <a:rPr lang="en-US" spc="4" dirty="0">
              <a:latin typeface="Carlito"/>
              <a:cs typeface="Carlito"/>
            </a:rPr>
            <a:t>e</a:t>
          </a:r>
          <a:r>
            <a:rPr lang="en-US" dirty="0">
              <a:latin typeface="Carlito"/>
              <a:cs typeface="Carlito"/>
            </a:rPr>
            <a:t>r </a:t>
          </a:r>
          <a:r>
            <a:rPr lang="en-US" spc="-31" dirty="0">
              <a:latin typeface="Carlito"/>
              <a:cs typeface="Carlito"/>
            </a:rPr>
            <a:t>g</a:t>
          </a:r>
          <a:r>
            <a:rPr lang="en-US" spc="4" dirty="0">
              <a:latin typeface="Carlito"/>
              <a:cs typeface="Carlito"/>
            </a:rPr>
            <a:t>eo</a:t>
          </a:r>
          <a:r>
            <a:rPr lang="en-US" spc="-4" dirty="0">
              <a:latin typeface="Carlito"/>
              <a:cs typeface="Carlito"/>
            </a:rPr>
            <a:t>g</a:t>
          </a:r>
          <a:r>
            <a:rPr lang="en-US" spc="-53" dirty="0">
              <a:latin typeface="Carlito"/>
              <a:cs typeface="Carlito"/>
            </a:rPr>
            <a:t>r</a:t>
          </a:r>
          <a:r>
            <a:rPr lang="en-US" spc="-26" dirty="0">
              <a:latin typeface="Carlito"/>
              <a:cs typeface="Carlito"/>
            </a:rPr>
            <a:t>a</a:t>
          </a:r>
          <a:r>
            <a:rPr lang="en-US" spc="9" dirty="0">
              <a:latin typeface="Carlito"/>
              <a:cs typeface="Carlito"/>
            </a:rPr>
            <a:t>ph</a:t>
          </a:r>
          <a:r>
            <a:rPr lang="en-US" spc="-31" dirty="0">
              <a:latin typeface="Carlito"/>
              <a:cs typeface="Carlito"/>
            </a:rPr>
            <a:t>i</a:t>
          </a:r>
          <a:r>
            <a:rPr lang="en-US" dirty="0">
              <a:latin typeface="Carlito"/>
              <a:cs typeface="Carlito"/>
            </a:rPr>
            <a:t>c  </a:t>
          </a:r>
          <a:r>
            <a:rPr lang="en-US" spc="-9" dirty="0">
              <a:latin typeface="Carlito"/>
              <a:cs typeface="Carlito"/>
            </a:rPr>
            <a:t>areas</a:t>
          </a:r>
          <a:endParaRPr lang="en-IN" dirty="0"/>
        </a:p>
      </dgm:t>
    </dgm:pt>
    <dgm:pt modelId="{1A5AD2B6-8291-4C2F-8E8E-1DFC89023503}" type="parTrans" cxnId="{EA2E180A-8604-4D6A-8C49-D674AD17733E}">
      <dgm:prSet/>
      <dgm:spPr/>
      <dgm:t>
        <a:bodyPr/>
        <a:lstStyle/>
        <a:p>
          <a:endParaRPr lang="en-IN"/>
        </a:p>
      </dgm:t>
    </dgm:pt>
    <dgm:pt modelId="{3F1DE937-83CA-4B9D-A501-84C760678845}" type="sibTrans" cxnId="{EA2E180A-8604-4D6A-8C49-D674AD17733E}">
      <dgm:prSet/>
      <dgm:spPr/>
      <dgm:t>
        <a:bodyPr/>
        <a:lstStyle/>
        <a:p>
          <a:endParaRPr lang="en-IN"/>
        </a:p>
      </dgm:t>
    </dgm:pt>
    <dgm:pt modelId="{B824E4AC-7A63-4FE2-99C0-9562AD0247D9}">
      <dgm:prSet/>
      <dgm:spPr/>
      <dgm:t>
        <a:bodyPr/>
        <a:lstStyle/>
        <a:p>
          <a:r>
            <a:rPr lang="en-IN" spc="-4" dirty="0">
              <a:latin typeface="Carlito"/>
              <a:cs typeface="Carlito"/>
            </a:rPr>
            <a:t>Channels </a:t>
          </a:r>
          <a:r>
            <a:rPr lang="en-IN" dirty="0">
              <a:latin typeface="Carlito"/>
              <a:cs typeface="Carlito"/>
            </a:rPr>
            <a:t>of </a:t>
          </a:r>
          <a:r>
            <a:rPr lang="en-IN" spc="-9" dirty="0">
              <a:latin typeface="Carlito"/>
              <a:cs typeface="Carlito"/>
            </a:rPr>
            <a:t>distribution</a:t>
          </a:r>
          <a:endParaRPr lang="en-IN" dirty="0"/>
        </a:p>
      </dgm:t>
    </dgm:pt>
    <dgm:pt modelId="{1749DE27-345B-411F-BDA7-68EA30937FFC}" type="parTrans" cxnId="{CF9151B9-7C8E-4C4E-99AB-C5633F9897A4}">
      <dgm:prSet/>
      <dgm:spPr/>
      <dgm:t>
        <a:bodyPr/>
        <a:lstStyle/>
        <a:p>
          <a:endParaRPr lang="en-IN"/>
        </a:p>
      </dgm:t>
    </dgm:pt>
    <dgm:pt modelId="{2EABAE1A-E905-4F76-8778-088CC4EFF1E8}" type="sibTrans" cxnId="{CF9151B9-7C8E-4C4E-99AB-C5633F9897A4}">
      <dgm:prSet/>
      <dgm:spPr/>
      <dgm:t>
        <a:bodyPr/>
        <a:lstStyle/>
        <a:p>
          <a:endParaRPr lang="en-IN"/>
        </a:p>
      </dgm:t>
    </dgm:pt>
    <dgm:pt modelId="{C9A7B58D-BF17-4028-96DE-5193A348BECB}">
      <dgm:prSet/>
      <dgm:spPr/>
      <dgm:t>
        <a:bodyPr/>
        <a:lstStyle/>
        <a:p>
          <a:r>
            <a:rPr lang="en-IN" spc="-9">
              <a:latin typeface="Carlito"/>
              <a:cs typeface="Carlito"/>
            </a:rPr>
            <a:t>Co-branding</a:t>
          </a:r>
          <a:endParaRPr lang="en-IN" dirty="0">
            <a:latin typeface="Carlito"/>
            <a:cs typeface="Carlito"/>
          </a:endParaRPr>
        </a:p>
      </dgm:t>
    </dgm:pt>
    <dgm:pt modelId="{E35AFF28-A2D7-4404-B7BD-1CB8403CC896}" type="parTrans" cxnId="{DA304FBF-CF57-414B-8F9F-B90E717AA40E}">
      <dgm:prSet/>
      <dgm:spPr/>
      <dgm:t>
        <a:bodyPr/>
        <a:lstStyle/>
        <a:p>
          <a:endParaRPr lang="en-IN"/>
        </a:p>
      </dgm:t>
    </dgm:pt>
    <dgm:pt modelId="{1035AA45-DFD0-45E0-AE50-3AA265AB34C8}" type="sibTrans" cxnId="{DA304FBF-CF57-414B-8F9F-B90E717AA40E}">
      <dgm:prSet/>
      <dgm:spPr/>
      <dgm:t>
        <a:bodyPr/>
        <a:lstStyle/>
        <a:p>
          <a:endParaRPr lang="en-IN"/>
        </a:p>
      </dgm:t>
    </dgm:pt>
    <dgm:pt modelId="{E91FDBB0-539F-4E3E-BF57-217339680872}">
      <dgm:prSet/>
      <dgm:spPr/>
      <dgm:t>
        <a:bodyPr/>
        <a:lstStyle/>
        <a:p>
          <a:r>
            <a:rPr lang="en-IN" spc="-18" dirty="0">
              <a:latin typeface="Carlito"/>
              <a:cs typeface="Carlito"/>
            </a:rPr>
            <a:t>Characters </a:t>
          </a:r>
          <a:r>
            <a:rPr lang="en-IN" spc="-9" dirty="0">
              <a:latin typeface="Carlito"/>
              <a:cs typeface="Carlito"/>
            </a:rPr>
            <a:t>through</a:t>
          </a:r>
          <a:r>
            <a:rPr lang="en-IN" spc="13" dirty="0">
              <a:latin typeface="Carlito"/>
              <a:cs typeface="Carlito"/>
            </a:rPr>
            <a:t> </a:t>
          </a:r>
          <a:r>
            <a:rPr lang="en-IN" spc="-4" dirty="0">
              <a:latin typeface="Carlito"/>
              <a:cs typeface="Carlito"/>
            </a:rPr>
            <a:t>licensing</a:t>
          </a:r>
          <a:endParaRPr lang="en-IN" dirty="0">
            <a:latin typeface="Carlito"/>
            <a:cs typeface="Carlito"/>
          </a:endParaRPr>
        </a:p>
      </dgm:t>
    </dgm:pt>
    <dgm:pt modelId="{AD9226EB-2606-4A68-8085-E960E4051124}" type="parTrans" cxnId="{FBC99F8E-AD8D-4D43-BFC4-80B0057F989F}">
      <dgm:prSet/>
      <dgm:spPr/>
      <dgm:t>
        <a:bodyPr/>
        <a:lstStyle/>
        <a:p>
          <a:endParaRPr lang="en-IN"/>
        </a:p>
      </dgm:t>
    </dgm:pt>
    <dgm:pt modelId="{5F8488A3-F3DC-450E-BE32-89C805325509}" type="sibTrans" cxnId="{FBC99F8E-AD8D-4D43-BFC4-80B0057F989F}">
      <dgm:prSet/>
      <dgm:spPr/>
      <dgm:t>
        <a:bodyPr/>
        <a:lstStyle/>
        <a:p>
          <a:endParaRPr lang="en-IN"/>
        </a:p>
      </dgm:t>
    </dgm:pt>
    <dgm:pt modelId="{259751CA-571D-4134-A9FD-565047B168ED}" type="pres">
      <dgm:prSet presAssocID="{88E82D39-CE82-46DB-8F40-0A2ABD7612A0}" presName="linear" presStyleCnt="0">
        <dgm:presLayoutVars>
          <dgm:dir/>
          <dgm:animLvl val="lvl"/>
          <dgm:resizeHandles val="exact"/>
        </dgm:presLayoutVars>
      </dgm:prSet>
      <dgm:spPr/>
    </dgm:pt>
    <dgm:pt modelId="{78EC4972-E416-41A5-951C-BCB0DF1FCA4B}" type="pres">
      <dgm:prSet presAssocID="{29030CFB-E596-434E-91BD-A5539ECD5FA9}" presName="parentLin" presStyleCnt="0"/>
      <dgm:spPr/>
    </dgm:pt>
    <dgm:pt modelId="{B93B2955-88AA-4809-A56F-A0DA4E167576}" type="pres">
      <dgm:prSet presAssocID="{29030CFB-E596-434E-91BD-A5539ECD5FA9}" presName="parentLeftMargin" presStyleLbl="node1" presStyleIdx="0" presStyleCnt="5"/>
      <dgm:spPr/>
    </dgm:pt>
    <dgm:pt modelId="{9F72B0E2-F5A7-4862-819D-A43494010BAF}" type="pres">
      <dgm:prSet presAssocID="{29030CFB-E596-434E-91BD-A5539ECD5FA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15F670B-6D2B-4C88-86E3-699123FCF722}" type="pres">
      <dgm:prSet presAssocID="{29030CFB-E596-434E-91BD-A5539ECD5FA9}" presName="negativeSpace" presStyleCnt="0"/>
      <dgm:spPr/>
    </dgm:pt>
    <dgm:pt modelId="{D1BBC7BE-7197-47EF-B922-5AB26923E91D}" type="pres">
      <dgm:prSet presAssocID="{29030CFB-E596-434E-91BD-A5539ECD5FA9}" presName="childText" presStyleLbl="conFgAcc1" presStyleIdx="0" presStyleCnt="5">
        <dgm:presLayoutVars>
          <dgm:bulletEnabled val="1"/>
        </dgm:presLayoutVars>
      </dgm:prSet>
      <dgm:spPr/>
    </dgm:pt>
    <dgm:pt modelId="{5D4EA033-7EFB-4265-8F08-0B1AF97C2998}" type="pres">
      <dgm:prSet presAssocID="{5E1F5D4C-3D81-4F09-AC3F-11ACFB289179}" presName="spaceBetweenRectangles" presStyleCnt="0"/>
      <dgm:spPr/>
    </dgm:pt>
    <dgm:pt modelId="{EC227639-2DF8-4054-AD31-43C0BE37B217}" type="pres">
      <dgm:prSet presAssocID="{920AF6CB-A14A-466D-BD82-216DDEC4870E}" presName="parentLin" presStyleCnt="0"/>
      <dgm:spPr/>
    </dgm:pt>
    <dgm:pt modelId="{400EE651-A44C-4405-8CAC-BE83E0896264}" type="pres">
      <dgm:prSet presAssocID="{920AF6CB-A14A-466D-BD82-216DDEC4870E}" presName="parentLeftMargin" presStyleLbl="node1" presStyleIdx="0" presStyleCnt="5"/>
      <dgm:spPr/>
    </dgm:pt>
    <dgm:pt modelId="{9382AE3F-8819-4B25-BB2C-B99195C5E715}" type="pres">
      <dgm:prSet presAssocID="{920AF6CB-A14A-466D-BD82-216DDEC4870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BD6EA0C-D549-4960-92F2-337828861505}" type="pres">
      <dgm:prSet presAssocID="{920AF6CB-A14A-466D-BD82-216DDEC4870E}" presName="negativeSpace" presStyleCnt="0"/>
      <dgm:spPr/>
    </dgm:pt>
    <dgm:pt modelId="{3984B2B2-FEF4-4EBE-AB02-80ECA4C2F7FF}" type="pres">
      <dgm:prSet presAssocID="{920AF6CB-A14A-466D-BD82-216DDEC4870E}" presName="childText" presStyleLbl="conFgAcc1" presStyleIdx="1" presStyleCnt="5">
        <dgm:presLayoutVars>
          <dgm:bulletEnabled val="1"/>
        </dgm:presLayoutVars>
      </dgm:prSet>
      <dgm:spPr/>
    </dgm:pt>
    <dgm:pt modelId="{47F0A316-1C10-4540-A8CF-F3EFC6D3081D}" type="pres">
      <dgm:prSet presAssocID="{3F1DE937-83CA-4B9D-A501-84C760678845}" presName="spaceBetweenRectangles" presStyleCnt="0"/>
      <dgm:spPr/>
    </dgm:pt>
    <dgm:pt modelId="{D677A294-38BA-4696-AF29-64F0EC598915}" type="pres">
      <dgm:prSet presAssocID="{B824E4AC-7A63-4FE2-99C0-9562AD0247D9}" presName="parentLin" presStyleCnt="0"/>
      <dgm:spPr/>
    </dgm:pt>
    <dgm:pt modelId="{E8EA1856-D8D4-481E-8EF1-94641C3E13A7}" type="pres">
      <dgm:prSet presAssocID="{B824E4AC-7A63-4FE2-99C0-9562AD0247D9}" presName="parentLeftMargin" presStyleLbl="node1" presStyleIdx="1" presStyleCnt="5"/>
      <dgm:spPr/>
    </dgm:pt>
    <dgm:pt modelId="{5D364168-91DF-40D9-8FEF-B831680196B0}" type="pres">
      <dgm:prSet presAssocID="{B824E4AC-7A63-4FE2-99C0-9562AD0247D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00B45DE-CF24-43AA-B5DA-08D58BD5DEBB}" type="pres">
      <dgm:prSet presAssocID="{B824E4AC-7A63-4FE2-99C0-9562AD0247D9}" presName="negativeSpace" presStyleCnt="0"/>
      <dgm:spPr/>
    </dgm:pt>
    <dgm:pt modelId="{5E514E0C-3FB2-4DEE-8DE2-7097BE6BC68D}" type="pres">
      <dgm:prSet presAssocID="{B824E4AC-7A63-4FE2-99C0-9562AD0247D9}" presName="childText" presStyleLbl="conFgAcc1" presStyleIdx="2" presStyleCnt="5">
        <dgm:presLayoutVars>
          <dgm:bulletEnabled val="1"/>
        </dgm:presLayoutVars>
      </dgm:prSet>
      <dgm:spPr/>
    </dgm:pt>
    <dgm:pt modelId="{5DD340CA-A566-40B0-8E19-C998702736D5}" type="pres">
      <dgm:prSet presAssocID="{2EABAE1A-E905-4F76-8778-088CC4EFF1E8}" presName="spaceBetweenRectangles" presStyleCnt="0"/>
      <dgm:spPr/>
    </dgm:pt>
    <dgm:pt modelId="{3CA16C23-E169-47C0-A3C3-888E51C09EBE}" type="pres">
      <dgm:prSet presAssocID="{C9A7B58D-BF17-4028-96DE-5193A348BECB}" presName="parentLin" presStyleCnt="0"/>
      <dgm:spPr/>
    </dgm:pt>
    <dgm:pt modelId="{71E0E414-19CC-4664-B528-8E08AB0DED3B}" type="pres">
      <dgm:prSet presAssocID="{C9A7B58D-BF17-4028-96DE-5193A348BECB}" presName="parentLeftMargin" presStyleLbl="node1" presStyleIdx="2" presStyleCnt="5"/>
      <dgm:spPr/>
    </dgm:pt>
    <dgm:pt modelId="{7EC0913E-8A3C-4C13-A437-702F7B367C9B}" type="pres">
      <dgm:prSet presAssocID="{C9A7B58D-BF17-4028-96DE-5193A348BEC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08B7F73-38AF-461A-9336-070B7A2CC445}" type="pres">
      <dgm:prSet presAssocID="{C9A7B58D-BF17-4028-96DE-5193A348BECB}" presName="negativeSpace" presStyleCnt="0"/>
      <dgm:spPr/>
    </dgm:pt>
    <dgm:pt modelId="{683A9719-64BB-4854-B8DA-86B4B9047BF8}" type="pres">
      <dgm:prSet presAssocID="{C9A7B58D-BF17-4028-96DE-5193A348BECB}" presName="childText" presStyleLbl="conFgAcc1" presStyleIdx="3" presStyleCnt="5">
        <dgm:presLayoutVars>
          <dgm:bulletEnabled val="1"/>
        </dgm:presLayoutVars>
      </dgm:prSet>
      <dgm:spPr/>
    </dgm:pt>
    <dgm:pt modelId="{D0A8DFB3-6DF4-48C0-9A6C-0EA1C47F1B37}" type="pres">
      <dgm:prSet presAssocID="{1035AA45-DFD0-45E0-AE50-3AA265AB34C8}" presName="spaceBetweenRectangles" presStyleCnt="0"/>
      <dgm:spPr/>
    </dgm:pt>
    <dgm:pt modelId="{8230EE27-6884-4952-A03C-8E9007D4C721}" type="pres">
      <dgm:prSet presAssocID="{E91FDBB0-539F-4E3E-BF57-217339680872}" presName="parentLin" presStyleCnt="0"/>
      <dgm:spPr/>
    </dgm:pt>
    <dgm:pt modelId="{8FCEDE41-0199-4F0A-B8B7-284AD2B1797D}" type="pres">
      <dgm:prSet presAssocID="{E91FDBB0-539F-4E3E-BF57-217339680872}" presName="parentLeftMargin" presStyleLbl="node1" presStyleIdx="3" presStyleCnt="5"/>
      <dgm:spPr/>
    </dgm:pt>
    <dgm:pt modelId="{ED1099A4-CB2C-4CB2-92C6-6BA7A18A522E}" type="pres">
      <dgm:prSet presAssocID="{E91FDBB0-539F-4E3E-BF57-21733968087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88BDDCD-BE3D-4AE0-B023-9221FF81F942}" type="pres">
      <dgm:prSet presAssocID="{E91FDBB0-539F-4E3E-BF57-217339680872}" presName="negativeSpace" presStyleCnt="0"/>
      <dgm:spPr/>
    </dgm:pt>
    <dgm:pt modelId="{621C989A-9B1D-4554-9C26-A81FF8AA04A0}" type="pres">
      <dgm:prSet presAssocID="{E91FDBB0-539F-4E3E-BF57-21733968087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A2E180A-8604-4D6A-8C49-D674AD17733E}" srcId="{88E82D39-CE82-46DB-8F40-0A2ABD7612A0}" destId="{920AF6CB-A14A-466D-BD82-216DDEC4870E}" srcOrd="1" destOrd="0" parTransId="{1A5AD2B6-8291-4C2F-8E8E-1DFC89023503}" sibTransId="{3F1DE937-83CA-4B9D-A501-84C760678845}"/>
    <dgm:cxn modelId="{1B58501C-2542-4C7E-8A6E-2BEBFBD0D105}" type="presOf" srcId="{B824E4AC-7A63-4FE2-99C0-9562AD0247D9}" destId="{E8EA1856-D8D4-481E-8EF1-94641C3E13A7}" srcOrd="0" destOrd="0" presId="urn:microsoft.com/office/officeart/2005/8/layout/list1"/>
    <dgm:cxn modelId="{9B4F8E27-3FFA-4D00-A196-BEC0406186ED}" type="presOf" srcId="{B824E4AC-7A63-4FE2-99C0-9562AD0247D9}" destId="{5D364168-91DF-40D9-8FEF-B831680196B0}" srcOrd="1" destOrd="0" presId="urn:microsoft.com/office/officeart/2005/8/layout/list1"/>
    <dgm:cxn modelId="{761F502D-01CF-4FA3-A816-36969E9F7451}" type="presOf" srcId="{920AF6CB-A14A-466D-BD82-216DDEC4870E}" destId="{400EE651-A44C-4405-8CAC-BE83E0896264}" srcOrd="0" destOrd="0" presId="urn:microsoft.com/office/officeart/2005/8/layout/list1"/>
    <dgm:cxn modelId="{A98D6738-4C7D-430C-99E2-3BA2C61CD037}" type="presOf" srcId="{C9A7B58D-BF17-4028-96DE-5193A348BECB}" destId="{7EC0913E-8A3C-4C13-A437-702F7B367C9B}" srcOrd="1" destOrd="0" presId="urn:microsoft.com/office/officeart/2005/8/layout/list1"/>
    <dgm:cxn modelId="{EBB82E60-566A-4173-AD76-13AA523BADD8}" type="presOf" srcId="{E91FDBB0-539F-4E3E-BF57-217339680872}" destId="{8FCEDE41-0199-4F0A-B8B7-284AD2B1797D}" srcOrd="0" destOrd="0" presId="urn:microsoft.com/office/officeart/2005/8/layout/list1"/>
    <dgm:cxn modelId="{FBC99F8E-AD8D-4D43-BFC4-80B0057F989F}" srcId="{88E82D39-CE82-46DB-8F40-0A2ABD7612A0}" destId="{E91FDBB0-539F-4E3E-BF57-217339680872}" srcOrd="4" destOrd="0" parTransId="{AD9226EB-2606-4A68-8085-E960E4051124}" sibTransId="{5F8488A3-F3DC-450E-BE32-89C805325509}"/>
    <dgm:cxn modelId="{2BC2EBA2-5AC9-4AA1-8F03-4ECB4F43264C}" srcId="{88E82D39-CE82-46DB-8F40-0A2ABD7612A0}" destId="{29030CFB-E596-434E-91BD-A5539ECD5FA9}" srcOrd="0" destOrd="0" parTransId="{AC5BC5B4-DCF3-49F9-A6EF-63E4AABC6C1B}" sibTransId="{5E1F5D4C-3D81-4F09-AC3F-11ACFB289179}"/>
    <dgm:cxn modelId="{9A51B8A6-D83A-4C39-AADE-1ED62B504F96}" type="presOf" srcId="{29030CFB-E596-434E-91BD-A5539ECD5FA9}" destId="{9F72B0E2-F5A7-4862-819D-A43494010BAF}" srcOrd="1" destOrd="0" presId="urn:microsoft.com/office/officeart/2005/8/layout/list1"/>
    <dgm:cxn modelId="{CF9151B9-7C8E-4C4E-99AB-C5633F9897A4}" srcId="{88E82D39-CE82-46DB-8F40-0A2ABD7612A0}" destId="{B824E4AC-7A63-4FE2-99C0-9562AD0247D9}" srcOrd="2" destOrd="0" parTransId="{1749DE27-345B-411F-BDA7-68EA30937FFC}" sibTransId="{2EABAE1A-E905-4F76-8778-088CC4EFF1E8}"/>
    <dgm:cxn modelId="{DA304FBF-CF57-414B-8F9F-B90E717AA40E}" srcId="{88E82D39-CE82-46DB-8F40-0A2ABD7612A0}" destId="{C9A7B58D-BF17-4028-96DE-5193A348BECB}" srcOrd="3" destOrd="0" parTransId="{E35AFF28-A2D7-4404-B7BD-1CB8403CC896}" sibTransId="{1035AA45-DFD0-45E0-AE50-3AA265AB34C8}"/>
    <dgm:cxn modelId="{427F08C0-72C6-4571-8B43-D3BFCCD8E33B}" type="presOf" srcId="{E91FDBB0-539F-4E3E-BF57-217339680872}" destId="{ED1099A4-CB2C-4CB2-92C6-6BA7A18A522E}" srcOrd="1" destOrd="0" presId="urn:microsoft.com/office/officeart/2005/8/layout/list1"/>
    <dgm:cxn modelId="{D0EE72C3-49E0-4D1F-8909-CC09BDF4E110}" type="presOf" srcId="{29030CFB-E596-434E-91BD-A5539ECD5FA9}" destId="{B93B2955-88AA-4809-A56F-A0DA4E167576}" srcOrd="0" destOrd="0" presId="urn:microsoft.com/office/officeart/2005/8/layout/list1"/>
    <dgm:cxn modelId="{E808ECCD-1BFF-410D-A5E5-248369A32F54}" type="presOf" srcId="{920AF6CB-A14A-466D-BD82-216DDEC4870E}" destId="{9382AE3F-8819-4B25-BB2C-B99195C5E715}" srcOrd="1" destOrd="0" presId="urn:microsoft.com/office/officeart/2005/8/layout/list1"/>
    <dgm:cxn modelId="{48D979D2-8A48-43E2-8AF1-8B9B2F57DAAB}" type="presOf" srcId="{88E82D39-CE82-46DB-8F40-0A2ABD7612A0}" destId="{259751CA-571D-4134-A9FD-565047B168ED}" srcOrd="0" destOrd="0" presId="urn:microsoft.com/office/officeart/2005/8/layout/list1"/>
    <dgm:cxn modelId="{00718DDB-25E7-4315-9882-1A365A910441}" type="presOf" srcId="{C9A7B58D-BF17-4028-96DE-5193A348BECB}" destId="{71E0E414-19CC-4664-B528-8E08AB0DED3B}" srcOrd="0" destOrd="0" presId="urn:microsoft.com/office/officeart/2005/8/layout/list1"/>
    <dgm:cxn modelId="{C43C6020-66B5-4648-8D22-E5DE20077AE6}" type="presParOf" srcId="{259751CA-571D-4134-A9FD-565047B168ED}" destId="{78EC4972-E416-41A5-951C-BCB0DF1FCA4B}" srcOrd="0" destOrd="0" presId="urn:microsoft.com/office/officeart/2005/8/layout/list1"/>
    <dgm:cxn modelId="{2B52780D-410D-4904-B41B-F03EDDFAD5A6}" type="presParOf" srcId="{78EC4972-E416-41A5-951C-BCB0DF1FCA4B}" destId="{B93B2955-88AA-4809-A56F-A0DA4E167576}" srcOrd="0" destOrd="0" presId="urn:microsoft.com/office/officeart/2005/8/layout/list1"/>
    <dgm:cxn modelId="{C36B5436-F75F-4EB3-956A-02DE284CE000}" type="presParOf" srcId="{78EC4972-E416-41A5-951C-BCB0DF1FCA4B}" destId="{9F72B0E2-F5A7-4862-819D-A43494010BAF}" srcOrd="1" destOrd="0" presId="urn:microsoft.com/office/officeart/2005/8/layout/list1"/>
    <dgm:cxn modelId="{FFDAE9BD-E642-4A2F-B651-70DD61603398}" type="presParOf" srcId="{259751CA-571D-4134-A9FD-565047B168ED}" destId="{815F670B-6D2B-4C88-86E3-699123FCF722}" srcOrd="1" destOrd="0" presId="urn:microsoft.com/office/officeart/2005/8/layout/list1"/>
    <dgm:cxn modelId="{5D3F2ADC-ED60-4453-A549-6F960309E18C}" type="presParOf" srcId="{259751CA-571D-4134-A9FD-565047B168ED}" destId="{D1BBC7BE-7197-47EF-B922-5AB26923E91D}" srcOrd="2" destOrd="0" presId="urn:microsoft.com/office/officeart/2005/8/layout/list1"/>
    <dgm:cxn modelId="{0B07C1E6-DA8F-4F89-A8AA-2AB2E3B3C038}" type="presParOf" srcId="{259751CA-571D-4134-A9FD-565047B168ED}" destId="{5D4EA033-7EFB-4265-8F08-0B1AF97C2998}" srcOrd="3" destOrd="0" presId="urn:microsoft.com/office/officeart/2005/8/layout/list1"/>
    <dgm:cxn modelId="{04F104FF-3757-41E5-9252-2D1EB02FC6D9}" type="presParOf" srcId="{259751CA-571D-4134-A9FD-565047B168ED}" destId="{EC227639-2DF8-4054-AD31-43C0BE37B217}" srcOrd="4" destOrd="0" presId="urn:microsoft.com/office/officeart/2005/8/layout/list1"/>
    <dgm:cxn modelId="{F031265B-B726-45AE-8220-B1CAF048C69C}" type="presParOf" srcId="{EC227639-2DF8-4054-AD31-43C0BE37B217}" destId="{400EE651-A44C-4405-8CAC-BE83E0896264}" srcOrd="0" destOrd="0" presId="urn:microsoft.com/office/officeart/2005/8/layout/list1"/>
    <dgm:cxn modelId="{0B36CCBC-13EF-4B2E-B124-8DCB02909BA1}" type="presParOf" srcId="{EC227639-2DF8-4054-AD31-43C0BE37B217}" destId="{9382AE3F-8819-4B25-BB2C-B99195C5E715}" srcOrd="1" destOrd="0" presId="urn:microsoft.com/office/officeart/2005/8/layout/list1"/>
    <dgm:cxn modelId="{2233A6BF-E723-4CD5-B8FB-CB6547C2C505}" type="presParOf" srcId="{259751CA-571D-4134-A9FD-565047B168ED}" destId="{2BD6EA0C-D549-4960-92F2-337828861505}" srcOrd="5" destOrd="0" presId="urn:microsoft.com/office/officeart/2005/8/layout/list1"/>
    <dgm:cxn modelId="{F55E8899-CC85-4B20-9395-17AB3825F6CB}" type="presParOf" srcId="{259751CA-571D-4134-A9FD-565047B168ED}" destId="{3984B2B2-FEF4-4EBE-AB02-80ECA4C2F7FF}" srcOrd="6" destOrd="0" presId="urn:microsoft.com/office/officeart/2005/8/layout/list1"/>
    <dgm:cxn modelId="{7BC6E1CE-9822-433C-9DAF-333690358448}" type="presParOf" srcId="{259751CA-571D-4134-A9FD-565047B168ED}" destId="{47F0A316-1C10-4540-A8CF-F3EFC6D3081D}" srcOrd="7" destOrd="0" presId="urn:microsoft.com/office/officeart/2005/8/layout/list1"/>
    <dgm:cxn modelId="{B453444D-D1BB-4303-BE8D-AFD21340430F}" type="presParOf" srcId="{259751CA-571D-4134-A9FD-565047B168ED}" destId="{D677A294-38BA-4696-AF29-64F0EC598915}" srcOrd="8" destOrd="0" presId="urn:microsoft.com/office/officeart/2005/8/layout/list1"/>
    <dgm:cxn modelId="{8054C85C-E599-4DFA-9CFF-ED3A4299B0F8}" type="presParOf" srcId="{D677A294-38BA-4696-AF29-64F0EC598915}" destId="{E8EA1856-D8D4-481E-8EF1-94641C3E13A7}" srcOrd="0" destOrd="0" presId="urn:microsoft.com/office/officeart/2005/8/layout/list1"/>
    <dgm:cxn modelId="{2630223F-D924-4F05-AEB8-AE5ECA419EB5}" type="presParOf" srcId="{D677A294-38BA-4696-AF29-64F0EC598915}" destId="{5D364168-91DF-40D9-8FEF-B831680196B0}" srcOrd="1" destOrd="0" presId="urn:microsoft.com/office/officeart/2005/8/layout/list1"/>
    <dgm:cxn modelId="{FC0FFD40-BBE7-4F91-A12F-84CB6CF39DB6}" type="presParOf" srcId="{259751CA-571D-4134-A9FD-565047B168ED}" destId="{000B45DE-CF24-43AA-B5DA-08D58BD5DEBB}" srcOrd="9" destOrd="0" presId="urn:microsoft.com/office/officeart/2005/8/layout/list1"/>
    <dgm:cxn modelId="{D55C215B-ED6F-49E6-94AF-A078B79E77D0}" type="presParOf" srcId="{259751CA-571D-4134-A9FD-565047B168ED}" destId="{5E514E0C-3FB2-4DEE-8DE2-7097BE6BC68D}" srcOrd="10" destOrd="0" presId="urn:microsoft.com/office/officeart/2005/8/layout/list1"/>
    <dgm:cxn modelId="{68C26636-4E49-40BA-A767-63CD1D0E677D}" type="presParOf" srcId="{259751CA-571D-4134-A9FD-565047B168ED}" destId="{5DD340CA-A566-40B0-8E19-C998702736D5}" srcOrd="11" destOrd="0" presId="urn:microsoft.com/office/officeart/2005/8/layout/list1"/>
    <dgm:cxn modelId="{2C8CCCBA-D293-4052-A333-CDD96AB331DD}" type="presParOf" srcId="{259751CA-571D-4134-A9FD-565047B168ED}" destId="{3CA16C23-E169-47C0-A3C3-888E51C09EBE}" srcOrd="12" destOrd="0" presId="urn:microsoft.com/office/officeart/2005/8/layout/list1"/>
    <dgm:cxn modelId="{5F2F1660-0FBA-463E-82A1-08C7FC1FEA7A}" type="presParOf" srcId="{3CA16C23-E169-47C0-A3C3-888E51C09EBE}" destId="{71E0E414-19CC-4664-B528-8E08AB0DED3B}" srcOrd="0" destOrd="0" presId="urn:microsoft.com/office/officeart/2005/8/layout/list1"/>
    <dgm:cxn modelId="{78A22BD6-BE89-4986-8BC3-959CE295E9E3}" type="presParOf" srcId="{3CA16C23-E169-47C0-A3C3-888E51C09EBE}" destId="{7EC0913E-8A3C-4C13-A437-702F7B367C9B}" srcOrd="1" destOrd="0" presId="urn:microsoft.com/office/officeart/2005/8/layout/list1"/>
    <dgm:cxn modelId="{5595A81D-AE98-4274-96C1-582D3536978E}" type="presParOf" srcId="{259751CA-571D-4134-A9FD-565047B168ED}" destId="{D08B7F73-38AF-461A-9336-070B7A2CC445}" srcOrd="13" destOrd="0" presId="urn:microsoft.com/office/officeart/2005/8/layout/list1"/>
    <dgm:cxn modelId="{7508440D-4CA7-4BAA-8408-37314B020255}" type="presParOf" srcId="{259751CA-571D-4134-A9FD-565047B168ED}" destId="{683A9719-64BB-4854-B8DA-86B4B9047BF8}" srcOrd="14" destOrd="0" presId="urn:microsoft.com/office/officeart/2005/8/layout/list1"/>
    <dgm:cxn modelId="{0C934080-6B9F-42C0-A654-BAF28EB4F634}" type="presParOf" srcId="{259751CA-571D-4134-A9FD-565047B168ED}" destId="{D0A8DFB3-6DF4-48C0-9A6C-0EA1C47F1B37}" srcOrd="15" destOrd="0" presId="urn:microsoft.com/office/officeart/2005/8/layout/list1"/>
    <dgm:cxn modelId="{DC8C61CF-DB7F-4DB3-B589-3A08FC8AE852}" type="presParOf" srcId="{259751CA-571D-4134-A9FD-565047B168ED}" destId="{8230EE27-6884-4952-A03C-8E9007D4C721}" srcOrd="16" destOrd="0" presId="urn:microsoft.com/office/officeart/2005/8/layout/list1"/>
    <dgm:cxn modelId="{F9E157A5-F15A-4EFB-AD7F-EE1B5B0BB3A0}" type="presParOf" srcId="{8230EE27-6884-4952-A03C-8E9007D4C721}" destId="{8FCEDE41-0199-4F0A-B8B7-284AD2B1797D}" srcOrd="0" destOrd="0" presId="urn:microsoft.com/office/officeart/2005/8/layout/list1"/>
    <dgm:cxn modelId="{630D3B5D-5BF0-4758-BEE9-A063E46D244E}" type="presParOf" srcId="{8230EE27-6884-4952-A03C-8E9007D4C721}" destId="{ED1099A4-CB2C-4CB2-92C6-6BA7A18A522E}" srcOrd="1" destOrd="0" presId="urn:microsoft.com/office/officeart/2005/8/layout/list1"/>
    <dgm:cxn modelId="{4FB97898-92AA-4DD0-A897-7436AE0C6298}" type="presParOf" srcId="{259751CA-571D-4134-A9FD-565047B168ED}" destId="{988BDDCD-BE3D-4AE0-B023-9221FF81F942}" srcOrd="17" destOrd="0" presId="urn:microsoft.com/office/officeart/2005/8/layout/list1"/>
    <dgm:cxn modelId="{2C8E22B1-2B40-444C-8D94-357373A364DD}" type="presParOf" srcId="{259751CA-571D-4134-A9FD-565047B168ED}" destId="{621C989A-9B1D-4554-9C26-A81FF8AA04A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20E17-F670-4B2E-B1CC-1DAE4FA5D2A8}">
      <dsp:nvSpPr>
        <dsp:cNvPr id="0" name=""/>
        <dsp:cNvSpPr/>
      </dsp:nvSpPr>
      <dsp:spPr>
        <a:xfrm rot="10800000">
          <a:off x="1720721" y="2724"/>
          <a:ext cx="6024093" cy="81349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73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200" b="1" i="0" kern="1200" dirty="0">
              <a:effectLst/>
              <a:latin typeface="Ember"/>
            </a:rPr>
            <a:t>Who is the target market or customer?</a:t>
          </a:r>
          <a:endParaRPr lang="en-IN" sz="2200" kern="1200" dirty="0"/>
        </a:p>
      </dsp:txBody>
      <dsp:txXfrm rot="10800000">
        <a:off x="1924096" y="2724"/>
        <a:ext cx="5820718" cy="813499"/>
      </dsp:txXfrm>
    </dsp:sp>
    <dsp:sp modelId="{D9CB3A9A-FAF9-4D1B-8A61-8A4CEE98F88B}">
      <dsp:nvSpPr>
        <dsp:cNvPr id="0" name=""/>
        <dsp:cNvSpPr/>
      </dsp:nvSpPr>
      <dsp:spPr>
        <a:xfrm>
          <a:off x="1313971" y="2724"/>
          <a:ext cx="813499" cy="813499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CDDAF-FAA8-4BAB-97CA-5FFD9861DC28}">
      <dsp:nvSpPr>
        <dsp:cNvPr id="0" name=""/>
        <dsp:cNvSpPr/>
      </dsp:nvSpPr>
      <dsp:spPr>
        <a:xfrm rot="10800000">
          <a:off x="1720721" y="1059059"/>
          <a:ext cx="6024093" cy="813499"/>
        </a:xfrm>
        <a:prstGeom prst="homePlat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73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>
              <a:effectLst/>
              <a:latin typeface="Ember"/>
            </a:rPr>
            <a:t>What is your product or service category?</a:t>
          </a:r>
          <a:endParaRPr lang="en-US" sz="2200" b="1" i="0" kern="1200" dirty="0">
            <a:effectLst/>
            <a:latin typeface="Ember"/>
          </a:endParaRPr>
        </a:p>
      </dsp:txBody>
      <dsp:txXfrm rot="10800000">
        <a:off x="1924096" y="1059059"/>
        <a:ext cx="5820718" cy="813499"/>
      </dsp:txXfrm>
    </dsp:sp>
    <dsp:sp modelId="{D85C1F99-FEFF-4229-8CA3-BFFDF0177F0D}">
      <dsp:nvSpPr>
        <dsp:cNvPr id="0" name=""/>
        <dsp:cNvSpPr/>
      </dsp:nvSpPr>
      <dsp:spPr>
        <a:xfrm>
          <a:off x="1313971" y="1059059"/>
          <a:ext cx="813499" cy="813499"/>
        </a:xfrm>
        <a:prstGeom prst="ellipse">
          <a:avLst/>
        </a:prstGeom>
        <a:solidFill>
          <a:schemeClr val="accent3">
            <a:tint val="50000"/>
            <a:hueOff val="691412"/>
            <a:satOff val="33333"/>
            <a:lumOff val="6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DFF44-9625-454D-A18D-56BA58A061BB}">
      <dsp:nvSpPr>
        <dsp:cNvPr id="0" name=""/>
        <dsp:cNvSpPr/>
      </dsp:nvSpPr>
      <dsp:spPr>
        <a:xfrm rot="10800000">
          <a:off x="1720721" y="2115394"/>
          <a:ext cx="6024093" cy="813499"/>
        </a:xfrm>
        <a:prstGeom prst="homePlat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73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>
              <a:effectLst/>
              <a:latin typeface="Ember"/>
            </a:rPr>
            <a:t>What is the greatest benefit and impact of your product or service?</a:t>
          </a:r>
          <a:endParaRPr lang="en-US" sz="2200" b="1" i="0" kern="1200" dirty="0">
            <a:effectLst/>
            <a:latin typeface="Ember"/>
          </a:endParaRPr>
        </a:p>
      </dsp:txBody>
      <dsp:txXfrm rot="10800000">
        <a:off x="1924096" y="2115394"/>
        <a:ext cx="5820718" cy="813499"/>
      </dsp:txXfrm>
    </dsp:sp>
    <dsp:sp modelId="{73914414-08EC-4FC7-A4C4-2D18DF5A7859}">
      <dsp:nvSpPr>
        <dsp:cNvPr id="0" name=""/>
        <dsp:cNvSpPr/>
      </dsp:nvSpPr>
      <dsp:spPr>
        <a:xfrm>
          <a:off x="1313971" y="2115394"/>
          <a:ext cx="813499" cy="813499"/>
        </a:xfrm>
        <a:prstGeom prst="ellipse">
          <a:avLst/>
        </a:prstGeom>
        <a:solidFill>
          <a:schemeClr val="accent3">
            <a:tint val="50000"/>
            <a:hueOff val="1382824"/>
            <a:satOff val="66667"/>
            <a:lumOff val="13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3D94D8-0D91-4825-80FC-A105F00B524C}">
      <dsp:nvSpPr>
        <dsp:cNvPr id="0" name=""/>
        <dsp:cNvSpPr/>
      </dsp:nvSpPr>
      <dsp:spPr>
        <a:xfrm rot="10800000">
          <a:off x="1720721" y="3171729"/>
          <a:ext cx="6024093" cy="813499"/>
        </a:xfrm>
        <a:prstGeom prst="homePlat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73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>
              <a:effectLst/>
              <a:latin typeface="Ember"/>
            </a:rPr>
            <a:t>What is the proof of that benefit and impact?</a:t>
          </a:r>
          <a:endParaRPr lang="en-US" sz="2200" b="1" i="0" kern="1200" dirty="0">
            <a:effectLst/>
            <a:latin typeface="Ember"/>
          </a:endParaRPr>
        </a:p>
      </dsp:txBody>
      <dsp:txXfrm rot="10800000">
        <a:off x="1924096" y="3171729"/>
        <a:ext cx="5820718" cy="813499"/>
      </dsp:txXfrm>
    </dsp:sp>
    <dsp:sp modelId="{E22FE519-CA3D-43A5-91BF-EF1F6698A0CB}">
      <dsp:nvSpPr>
        <dsp:cNvPr id="0" name=""/>
        <dsp:cNvSpPr/>
      </dsp:nvSpPr>
      <dsp:spPr>
        <a:xfrm>
          <a:off x="1313971" y="3171729"/>
          <a:ext cx="813499" cy="813499"/>
        </a:xfrm>
        <a:prstGeom prst="ellipse">
          <a:avLst/>
        </a:prstGeom>
        <a:solidFill>
          <a:schemeClr val="accent3">
            <a:tint val="50000"/>
            <a:hueOff val="2074236"/>
            <a:satOff val="100000"/>
            <a:lumOff val="19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8A0CC-84D3-4036-9FE1-EB961309CADD}">
      <dsp:nvSpPr>
        <dsp:cNvPr id="0" name=""/>
        <dsp:cNvSpPr/>
      </dsp:nvSpPr>
      <dsp:spPr>
        <a:xfrm>
          <a:off x="0" y="297057"/>
          <a:ext cx="10515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5C82F-9058-4AAE-B252-CF1DD3DB95A7}">
      <dsp:nvSpPr>
        <dsp:cNvPr id="0" name=""/>
        <dsp:cNvSpPr/>
      </dsp:nvSpPr>
      <dsp:spPr>
        <a:xfrm>
          <a:off x="525780" y="1857"/>
          <a:ext cx="7360920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000" b="1" i="0" kern="1200" dirty="0">
              <a:solidFill>
                <a:schemeClr val="tx1"/>
              </a:solidFill>
            </a:rPr>
            <a:t>Understand how your brand is currently positioning itself.</a:t>
          </a:r>
          <a:endParaRPr lang="en-IN" sz="2000" b="1" kern="1200" dirty="0">
            <a:solidFill>
              <a:schemeClr val="tx1"/>
            </a:solidFill>
          </a:endParaRPr>
        </a:p>
      </dsp:txBody>
      <dsp:txXfrm>
        <a:off x="554601" y="30678"/>
        <a:ext cx="7303278" cy="532758"/>
      </dsp:txXfrm>
    </dsp:sp>
    <dsp:sp modelId="{C92A9CF5-DBBD-431B-909F-277B53F4A085}">
      <dsp:nvSpPr>
        <dsp:cNvPr id="0" name=""/>
        <dsp:cNvSpPr/>
      </dsp:nvSpPr>
      <dsp:spPr>
        <a:xfrm>
          <a:off x="0" y="1204257"/>
          <a:ext cx="10515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960178"/>
              <a:satOff val="-8155"/>
              <a:lumOff val="1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93F88B-55D1-4240-B8C7-59210097469D}">
      <dsp:nvSpPr>
        <dsp:cNvPr id="0" name=""/>
        <dsp:cNvSpPr/>
      </dsp:nvSpPr>
      <dsp:spPr>
        <a:xfrm>
          <a:off x="525780" y="909057"/>
          <a:ext cx="7360920" cy="590400"/>
        </a:xfrm>
        <a:prstGeom prst="roundRect">
          <a:avLst/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N" sz="2000" b="1" i="0" kern="1200" dirty="0">
              <a:solidFill>
                <a:schemeClr val="tx1"/>
              </a:solidFill>
            </a:rPr>
            <a:t>Determine your unique value proposition.</a:t>
          </a:r>
        </a:p>
      </dsp:txBody>
      <dsp:txXfrm>
        <a:off x="554601" y="937878"/>
        <a:ext cx="7303278" cy="532758"/>
      </dsp:txXfrm>
    </dsp:sp>
    <dsp:sp modelId="{FFE4C15B-4432-43CA-9ABC-D25B4077DB20}">
      <dsp:nvSpPr>
        <dsp:cNvPr id="0" name=""/>
        <dsp:cNvSpPr/>
      </dsp:nvSpPr>
      <dsp:spPr>
        <a:xfrm>
          <a:off x="0" y="2111458"/>
          <a:ext cx="10515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920356"/>
              <a:satOff val="-16311"/>
              <a:lumOff val="3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2416AD-8B86-425C-B8A7-C5F70F39D5D3}">
      <dsp:nvSpPr>
        <dsp:cNvPr id="0" name=""/>
        <dsp:cNvSpPr/>
      </dsp:nvSpPr>
      <dsp:spPr>
        <a:xfrm>
          <a:off x="525780" y="1816257"/>
          <a:ext cx="7360920" cy="590400"/>
        </a:xfrm>
        <a:prstGeom prst="roundRect">
          <a:avLst/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000" b="1" i="0" kern="1200" dirty="0">
              <a:solidFill>
                <a:schemeClr val="tx1"/>
              </a:solidFill>
            </a:rPr>
            <a:t>Identify your competitors and their positioning.</a:t>
          </a:r>
        </a:p>
      </dsp:txBody>
      <dsp:txXfrm>
        <a:off x="554601" y="1845078"/>
        <a:ext cx="7303278" cy="532758"/>
      </dsp:txXfrm>
    </dsp:sp>
    <dsp:sp modelId="{C03C2EF0-EFEC-4A8A-82BD-9C96FB49BAD0}">
      <dsp:nvSpPr>
        <dsp:cNvPr id="0" name=""/>
        <dsp:cNvSpPr/>
      </dsp:nvSpPr>
      <dsp:spPr>
        <a:xfrm>
          <a:off x="0" y="3018658"/>
          <a:ext cx="10515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880535"/>
              <a:satOff val="-24466"/>
              <a:lumOff val="5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06D7B7-8823-466B-A039-B60B2186C664}">
      <dsp:nvSpPr>
        <dsp:cNvPr id="0" name=""/>
        <dsp:cNvSpPr/>
      </dsp:nvSpPr>
      <dsp:spPr>
        <a:xfrm>
          <a:off x="525780" y="2723458"/>
          <a:ext cx="7360920" cy="590400"/>
        </a:xfrm>
        <a:prstGeom prst="roundRect">
          <a:avLst/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IN" sz="2000" b="1" i="0" kern="1200">
              <a:solidFill>
                <a:schemeClr val="tx1"/>
              </a:solidFill>
            </a:rPr>
            <a:t>Create your positioning statement.</a:t>
          </a:r>
        </a:p>
      </dsp:txBody>
      <dsp:txXfrm>
        <a:off x="554601" y="2752279"/>
        <a:ext cx="7303278" cy="532758"/>
      </dsp:txXfrm>
    </dsp:sp>
    <dsp:sp modelId="{6862F3D1-0A27-472E-9E95-B9A076807A32}">
      <dsp:nvSpPr>
        <dsp:cNvPr id="0" name=""/>
        <dsp:cNvSpPr/>
      </dsp:nvSpPr>
      <dsp:spPr>
        <a:xfrm>
          <a:off x="0" y="3925858"/>
          <a:ext cx="10515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840713"/>
              <a:satOff val="-32622"/>
              <a:lumOff val="7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29A69-8696-4E0D-A71E-080D38D7F9DF}">
      <dsp:nvSpPr>
        <dsp:cNvPr id="0" name=""/>
        <dsp:cNvSpPr/>
      </dsp:nvSpPr>
      <dsp:spPr>
        <a:xfrm>
          <a:off x="525780" y="3630658"/>
          <a:ext cx="7360920" cy="590400"/>
        </a:xfrm>
        <a:prstGeom prst="roundRect">
          <a:avLst/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000" b="1" i="0" kern="1200" dirty="0">
              <a:solidFill>
                <a:schemeClr val="tx1"/>
              </a:solidFill>
            </a:rPr>
            <a:t>Evaluate and test whether your positioning works.</a:t>
          </a:r>
        </a:p>
      </dsp:txBody>
      <dsp:txXfrm>
        <a:off x="554601" y="3659479"/>
        <a:ext cx="7303278" cy="532758"/>
      </dsp:txXfrm>
    </dsp:sp>
    <dsp:sp modelId="{226E5177-B9C7-48FA-A0F7-743E29A21420}">
      <dsp:nvSpPr>
        <dsp:cNvPr id="0" name=""/>
        <dsp:cNvSpPr/>
      </dsp:nvSpPr>
      <dsp:spPr>
        <a:xfrm>
          <a:off x="0" y="4833058"/>
          <a:ext cx="10515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B8CC1-6EEA-4203-B257-8C2D4B637A50}">
      <dsp:nvSpPr>
        <dsp:cNvPr id="0" name=""/>
        <dsp:cNvSpPr/>
      </dsp:nvSpPr>
      <dsp:spPr>
        <a:xfrm>
          <a:off x="525780" y="4537857"/>
          <a:ext cx="7360920" cy="59040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000" b="1" i="0" kern="1200" dirty="0">
              <a:solidFill>
                <a:schemeClr val="tx1"/>
              </a:solidFill>
            </a:rPr>
            <a:t>Reinforce your brand’s differentiating qualities.</a:t>
          </a:r>
        </a:p>
      </dsp:txBody>
      <dsp:txXfrm>
        <a:off x="554601" y="4566678"/>
        <a:ext cx="7303278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769EC-CD7A-4402-A78E-A0CF2273AA62}">
      <dsp:nvSpPr>
        <dsp:cNvPr id="0" name=""/>
        <dsp:cNvSpPr/>
      </dsp:nvSpPr>
      <dsp:spPr>
        <a:xfrm>
          <a:off x="1848710" y="0"/>
          <a:ext cx="5928852" cy="5928852"/>
        </a:xfrm>
        <a:prstGeom prst="triangl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4F32C-E8AB-4634-9CB0-9DAB2C0BCFCB}">
      <dsp:nvSpPr>
        <dsp:cNvPr id="0" name=""/>
        <dsp:cNvSpPr/>
      </dsp:nvSpPr>
      <dsp:spPr>
        <a:xfrm>
          <a:off x="4813136" y="593464"/>
          <a:ext cx="3853753" cy="10537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b="1" kern="1200" dirty="0"/>
            <a:t>Market differentiation</a:t>
          </a:r>
          <a:endParaRPr lang="en-IN" sz="2600" kern="1200" dirty="0"/>
        </a:p>
      </dsp:txBody>
      <dsp:txXfrm>
        <a:off x="4864576" y="644904"/>
        <a:ext cx="3750873" cy="950880"/>
      </dsp:txXfrm>
    </dsp:sp>
    <dsp:sp modelId="{CE1CD51A-2978-4EDA-8AAC-4500BBFAFB87}">
      <dsp:nvSpPr>
        <dsp:cNvPr id="0" name=""/>
        <dsp:cNvSpPr/>
      </dsp:nvSpPr>
      <dsp:spPr>
        <a:xfrm>
          <a:off x="4813136" y="1778945"/>
          <a:ext cx="3853753" cy="10537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b="1" kern="1200" dirty="0"/>
            <a:t>Justifies the pricing strategy</a:t>
          </a:r>
          <a:endParaRPr lang="en-IN" sz="2600" kern="1200" dirty="0"/>
        </a:p>
      </dsp:txBody>
      <dsp:txXfrm>
        <a:off x="4864576" y="1830385"/>
        <a:ext cx="3750873" cy="950880"/>
      </dsp:txXfrm>
    </dsp:sp>
    <dsp:sp modelId="{C079F43F-F6BA-4073-9ADC-7BF022332584}">
      <dsp:nvSpPr>
        <dsp:cNvPr id="0" name=""/>
        <dsp:cNvSpPr/>
      </dsp:nvSpPr>
      <dsp:spPr>
        <a:xfrm>
          <a:off x="4813136" y="2964425"/>
          <a:ext cx="3853753" cy="10537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b="1" kern="1200" dirty="0"/>
            <a:t>Competitive advantage</a:t>
          </a:r>
          <a:endParaRPr lang="en-IN" sz="2600" kern="1200" dirty="0"/>
        </a:p>
      </dsp:txBody>
      <dsp:txXfrm>
        <a:off x="4864576" y="3015865"/>
        <a:ext cx="3750873" cy="950880"/>
      </dsp:txXfrm>
    </dsp:sp>
    <dsp:sp modelId="{6321D495-A849-4305-A70F-20AD3F0AAC4D}">
      <dsp:nvSpPr>
        <dsp:cNvPr id="0" name=""/>
        <dsp:cNvSpPr/>
      </dsp:nvSpPr>
      <dsp:spPr>
        <a:xfrm>
          <a:off x="4813136" y="4149906"/>
          <a:ext cx="3853753" cy="10537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b="1" kern="1200" dirty="0"/>
            <a:t>Makes the brand more creative</a:t>
          </a:r>
          <a:endParaRPr lang="en-IN" sz="2600" kern="1200" dirty="0"/>
        </a:p>
      </dsp:txBody>
      <dsp:txXfrm>
        <a:off x="4864576" y="4201346"/>
        <a:ext cx="3750873" cy="950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2A225-2E7D-4116-9785-8297C0099088}">
      <dsp:nvSpPr>
        <dsp:cNvPr id="0" name=""/>
        <dsp:cNvSpPr/>
      </dsp:nvSpPr>
      <dsp:spPr>
        <a:xfrm>
          <a:off x="-6321302" y="-967663"/>
          <a:ext cx="7529879" cy="7529879"/>
        </a:xfrm>
        <a:prstGeom prst="blockArc">
          <a:avLst>
            <a:gd name="adj1" fmla="val 18900000"/>
            <a:gd name="adj2" fmla="val 2700000"/>
            <a:gd name="adj3" fmla="val 287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3CE97-DDB4-47FB-8D12-A0798A29BD36}">
      <dsp:nvSpPr>
        <dsp:cNvPr id="0" name=""/>
        <dsp:cNvSpPr/>
      </dsp:nvSpPr>
      <dsp:spPr>
        <a:xfrm>
          <a:off x="392457" y="254328"/>
          <a:ext cx="10048454" cy="5084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56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b="1" kern="1200" dirty="0"/>
            <a:t>Quality based Brand positioning</a:t>
          </a:r>
        </a:p>
      </dsp:txBody>
      <dsp:txXfrm>
        <a:off x="392457" y="254328"/>
        <a:ext cx="10048454" cy="508432"/>
      </dsp:txXfrm>
    </dsp:sp>
    <dsp:sp modelId="{D3216A50-E052-43DE-A0B0-63CAD6FF77C9}">
      <dsp:nvSpPr>
        <dsp:cNvPr id="0" name=""/>
        <dsp:cNvSpPr/>
      </dsp:nvSpPr>
      <dsp:spPr>
        <a:xfrm>
          <a:off x="74687" y="190774"/>
          <a:ext cx="635541" cy="6355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C5EC9A-3926-4DC9-8913-E062903C3428}">
      <dsp:nvSpPr>
        <dsp:cNvPr id="0" name=""/>
        <dsp:cNvSpPr/>
      </dsp:nvSpPr>
      <dsp:spPr>
        <a:xfrm>
          <a:off x="852889" y="1017425"/>
          <a:ext cx="9588023" cy="508432"/>
        </a:xfrm>
        <a:prstGeom prst="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56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b="1" kern="1200" dirty="0"/>
            <a:t>Competitor based positioning</a:t>
          </a:r>
        </a:p>
      </dsp:txBody>
      <dsp:txXfrm>
        <a:off x="852889" y="1017425"/>
        <a:ext cx="9588023" cy="508432"/>
      </dsp:txXfrm>
    </dsp:sp>
    <dsp:sp modelId="{9E6DB8EA-FA22-414A-AEC4-D00ADBB5AAE5}">
      <dsp:nvSpPr>
        <dsp:cNvPr id="0" name=""/>
        <dsp:cNvSpPr/>
      </dsp:nvSpPr>
      <dsp:spPr>
        <a:xfrm>
          <a:off x="535118" y="953871"/>
          <a:ext cx="635541" cy="6355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4EA53-E850-47A1-A4AB-A2201D492117}">
      <dsp:nvSpPr>
        <dsp:cNvPr id="0" name=""/>
        <dsp:cNvSpPr/>
      </dsp:nvSpPr>
      <dsp:spPr>
        <a:xfrm>
          <a:off x="1105203" y="1779962"/>
          <a:ext cx="9335708" cy="508432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56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b="1" kern="1200" dirty="0"/>
            <a:t>Benefit positioning</a:t>
          </a:r>
        </a:p>
      </dsp:txBody>
      <dsp:txXfrm>
        <a:off x="1105203" y="1779962"/>
        <a:ext cx="9335708" cy="508432"/>
      </dsp:txXfrm>
    </dsp:sp>
    <dsp:sp modelId="{36AF43EC-0EE3-4075-BECC-8235CEBD5CAF}">
      <dsp:nvSpPr>
        <dsp:cNvPr id="0" name=""/>
        <dsp:cNvSpPr/>
      </dsp:nvSpPr>
      <dsp:spPr>
        <a:xfrm>
          <a:off x="787433" y="1716408"/>
          <a:ext cx="635541" cy="6355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9AED1-93FD-4E6E-865C-EC7EA55FF6D2}">
      <dsp:nvSpPr>
        <dsp:cNvPr id="0" name=""/>
        <dsp:cNvSpPr/>
      </dsp:nvSpPr>
      <dsp:spPr>
        <a:xfrm>
          <a:off x="1185765" y="2543060"/>
          <a:ext cx="9255147" cy="508432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56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b="1" kern="1200" dirty="0"/>
            <a:t>Problem and solution positioning</a:t>
          </a:r>
        </a:p>
      </dsp:txBody>
      <dsp:txXfrm>
        <a:off x="1185765" y="2543060"/>
        <a:ext cx="9255147" cy="508432"/>
      </dsp:txXfrm>
    </dsp:sp>
    <dsp:sp modelId="{4D7339AA-88E2-4463-8DF5-70C76E85DFD2}">
      <dsp:nvSpPr>
        <dsp:cNvPr id="0" name=""/>
        <dsp:cNvSpPr/>
      </dsp:nvSpPr>
      <dsp:spPr>
        <a:xfrm>
          <a:off x="867994" y="2479505"/>
          <a:ext cx="635541" cy="6355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F395D4-61CD-48ED-8BC7-37A024B9ADB8}">
      <dsp:nvSpPr>
        <dsp:cNvPr id="0" name=""/>
        <dsp:cNvSpPr/>
      </dsp:nvSpPr>
      <dsp:spPr>
        <a:xfrm>
          <a:off x="1105203" y="3306157"/>
          <a:ext cx="9335708" cy="508432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56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b="1" kern="1200" dirty="0"/>
            <a:t>Price Positioning</a:t>
          </a:r>
        </a:p>
      </dsp:txBody>
      <dsp:txXfrm>
        <a:off x="1105203" y="3306157"/>
        <a:ext cx="9335708" cy="508432"/>
      </dsp:txXfrm>
    </dsp:sp>
    <dsp:sp modelId="{A9541395-4978-40FD-8EC0-1F0EA39F536A}">
      <dsp:nvSpPr>
        <dsp:cNvPr id="0" name=""/>
        <dsp:cNvSpPr/>
      </dsp:nvSpPr>
      <dsp:spPr>
        <a:xfrm>
          <a:off x="787433" y="3242602"/>
          <a:ext cx="635541" cy="6355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B51E0-A50E-4FD7-BB1F-88A879E2C133}">
      <dsp:nvSpPr>
        <dsp:cNvPr id="0" name=""/>
        <dsp:cNvSpPr/>
      </dsp:nvSpPr>
      <dsp:spPr>
        <a:xfrm>
          <a:off x="852889" y="4068694"/>
          <a:ext cx="9588023" cy="508432"/>
        </a:xfrm>
        <a:prstGeom prst="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56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b="1" kern="1200" dirty="0"/>
            <a:t>Celebrity-driven positioning</a:t>
          </a:r>
        </a:p>
      </dsp:txBody>
      <dsp:txXfrm>
        <a:off x="852889" y="4068694"/>
        <a:ext cx="9588023" cy="508432"/>
      </dsp:txXfrm>
    </dsp:sp>
    <dsp:sp modelId="{540C3263-95E2-4E2B-963A-66701FDD5676}">
      <dsp:nvSpPr>
        <dsp:cNvPr id="0" name=""/>
        <dsp:cNvSpPr/>
      </dsp:nvSpPr>
      <dsp:spPr>
        <a:xfrm>
          <a:off x="535118" y="4005140"/>
          <a:ext cx="635541" cy="6355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F1C2FD-2F04-41FE-BFD3-E852460AB4E4}">
      <dsp:nvSpPr>
        <dsp:cNvPr id="0" name=""/>
        <dsp:cNvSpPr/>
      </dsp:nvSpPr>
      <dsp:spPr>
        <a:xfrm>
          <a:off x="392457" y="4831791"/>
          <a:ext cx="10048454" cy="50843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56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b="1" kern="1200" dirty="0"/>
            <a:t>Leader-based positioning</a:t>
          </a:r>
        </a:p>
      </dsp:txBody>
      <dsp:txXfrm>
        <a:off x="392457" y="4831791"/>
        <a:ext cx="10048454" cy="508432"/>
      </dsp:txXfrm>
    </dsp:sp>
    <dsp:sp modelId="{B7C15210-E741-4D1D-829E-8B99A2F2F07F}">
      <dsp:nvSpPr>
        <dsp:cNvPr id="0" name=""/>
        <dsp:cNvSpPr/>
      </dsp:nvSpPr>
      <dsp:spPr>
        <a:xfrm>
          <a:off x="74687" y="4768237"/>
          <a:ext cx="635541" cy="6355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BC7BE-7197-47EF-B922-5AB26923E91D}">
      <dsp:nvSpPr>
        <dsp:cNvPr id="0" name=""/>
        <dsp:cNvSpPr/>
      </dsp:nvSpPr>
      <dsp:spPr>
        <a:xfrm>
          <a:off x="0" y="35280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2B0E2-F5A7-4862-819D-A43494010BAF}">
      <dsp:nvSpPr>
        <dsp:cNvPr id="0" name=""/>
        <dsp:cNvSpPr/>
      </dsp:nvSpPr>
      <dsp:spPr>
        <a:xfrm>
          <a:off x="525780" y="72369"/>
          <a:ext cx="736092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Countries</a:t>
          </a:r>
          <a:endParaRPr lang="en-IN" sz="1900" kern="1200" dirty="0"/>
        </a:p>
      </dsp:txBody>
      <dsp:txXfrm>
        <a:off x="553160" y="99749"/>
        <a:ext cx="7306160" cy="506120"/>
      </dsp:txXfrm>
    </dsp:sp>
    <dsp:sp modelId="{3984B2B2-FEF4-4EBE-AB02-80ECA4C2F7FF}">
      <dsp:nvSpPr>
        <dsp:cNvPr id="0" name=""/>
        <dsp:cNvSpPr/>
      </dsp:nvSpPr>
      <dsp:spPr>
        <a:xfrm>
          <a:off x="0" y="121464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2AE3F-8819-4B25-BB2C-B99195C5E715}">
      <dsp:nvSpPr>
        <dsp:cNvPr id="0" name=""/>
        <dsp:cNvSpPr/>
      </dsp:nvSpPr>
      <dsp:spPr>
        <a:xfrm>
          <a:off x="525780" y="934209"/>
          <a:ext cx="7360920" cy="56088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rlito"/>
            <a:buNone/>
          </a:pPr>
          <a:r>
            <a:rPr lang="en-US" sz="1900" kern="1200" spc="-13" dirty="0">
              <a:latin typeface="Carlito"/>
              <a:cs typeface="Carlito"/>
            </a:rPr>
            <a:t>C</a:t>
          </a:r>
          <a:r>
            <a:rPr lang="en-US" sz="1900" kern="1200" spc="4" dirty="0">
              <a:latin typeface="Carlito"/>
              <a:cs typeface="Carlito"/>
            </a:rPr>
            <a:t>o</a:t>
          </a:r>
          <a:r>
            <a:rPr lang="en-US" sz="1900" kern="1200" spc="-18" dirty="0">
              <a:latin typeface="Carlito"/>
              <a:cs typeface="Carlito"/>
            </a:rPr>
            <a:t>un</a:t>
          </a:r>
          <a:r>
            <a:rPr lang="en-US" sz="1900" kern="1200" spc="13" dirty="0">
              <a:latin typeface="Carlito"/>
              <a:cs typeface="Carlito"/>
            </a:rPr>
            <a:t>t</a:t>
          </a:r>
          <a:r>
            <a:rPr lang="en-US" sz="1900" kern="1200" dirty="0">
              <a:latin typeface="Carlito"/>
              <a:cs typeface="Carlito"/>
            </a:rPr>
            <a:t>ri</a:t>
          </a:r>
          <a:r>
            <a:rPr lang="en-US" sz="1900" kern="1200" spc="4" dirty="0">
              <a:latin typeface="Carlito"/>
              <a:cs typeface="Carlito"/>
            </a:rPr>
            <a:t>e</a:t>
          </a:r>
          <a:r>
            <a:rPr lang="en-US" sz="1900" kern="1200" dirty="0">
              <a:latin typeface="Carlito"/>
              <a:cs typeface="Carlito"/>
            </a:rPr>
            <a:t>s </a:t>
          </a:r>
          <a:r>
            <a:rPr lang="en-US" sz="1900" kern="1200" spc="4" dirty="0">
              <a:latin typeface="Carlito"/>
              <a:cs typeface="Carlito"/>
            </a:rPr>
            <a:t>o</a:t>
          </a:r>
          <a:r>
            <a:rPr lang="en-US" sz="1900" kern="1200" dirty="0">
              <a:latin typeface="Carlito"/>
              <a:cs typeface="Carlito"/>
            </a:rPr>
            <a:t>f </a:t>
          </a:r>
          <a:r>
            <a:rPr lang="en-US" sz="1900" kern="1200" spc="4" dirty="0">
              <a:latin typeface="Carlito"/>
              <a:cs typeface="Carlito"/>
            </a:rPr>
            <a:t>o</a:t>
          </a:r>
          <a:r>
            <a:rPr lang="en-US" sz="1900" kern="1200" dirty="0">
              <a:latin typeface="Carlito"/>
              <a:cs typeface="Carlito"/>
            </a:rPr>
            <a:t>r</a:t>
          </a:r>
          <a:r>
            <a:rPr lang="en-US" sz="1900" kern="1200" spc="-31" dirty="0">
              <a:latin typeface="Carlito"/>
              <a:cs typeface="Carlito"/>
            </a:rPr>
            <a:t>i</a:t>
          </a:r>
          <a:r>
            <a:rPr lang="en-US" sz="1900" kern="1200" spc="22" dirty="0">
              <a:latin typeface="Carlito"/>
              <a:cs typeface="Carlito"/>
            </a:rPr>
            <a:t>g</a:t>
          </a:r>
          <a:r>
            <a:rPr lang="en-US" sz="1900" kern="1200" dirty="0">
              <a:latin typeface="Carlito"/>
              <a:cs typeface="Carlito"/>
            </a:rPr>
            <a:t>in a</a:t>
          </a:r>
          <a:r>
            <a:rPr lang="en-US" sz="1900" kern="1200" spc="9" dirty="0">
              <a:latin typeface="Carlito"/>
              <a:cs typeface="Carlito"/>
            </a:rPr>
            <a:t>n</a:t>
          </a:r>
          <a:r>
            <a:rPr lang="en-US" sz="1900" kern="1200" dirty="0">
              <a:latin typeface="Carlito"/>
              <a:cs typeface="Carlito"/>
            </a:rPr>
            <a:t>d </a:t>
          </a:r>
          <a:r>
            <a:rPr lang="en-US" sz="1900" kern="1200" spc="4" dirty="0">
              <a:latin typeface="Carlito"/>
              <a:cs typeface="Carlito"/>
            </a:rPr>
            <a:t>o</a:t>
          </a:r>
          <a:r>
            <a:rPr lang="en-US" sz="1900" kern="1200" spc="13" dirty="0">
              <a:latin typeface="Carlito"/>
              <a:cs typeface="Carlito"/>
            </a:rPr>
            <a:t>t</a:t>
          </a:r>
          <a:r>
            <a:rPr lang="en-US" sz="1900" kern="1200" spc="-18" dirty="0">
              <a:latin typeface="Carlito"/>
              <a:cs typeface="Carlito"/>
            </a:rPr>
            <a:t>h</a:t>
          </a:r>
          <a:r>
            <a:rPr lang="en-US" sz="1900" kern="1200" spc="4" dirty="0">
              <a:latin typeface="Carlito"/>
              <a:cs typeface="Carlito"/>
            </a:rPr>
            <a:t>e</a:t>
          </a:r>
          <a:r>
            <a:rPr lang="en-US" sz="1900" kern="1200" dirty="0">
              <a:latin typeface="Carlito"/>
              <a:cs typeface="Carlito"/>
            </a:rPr>
            <a:t>r </a:t>
          </a:r>
          <a:r>
            <a:rPr lang="en-US" sz="1900" kern="1200" spc="-31" dirty="0">
              <a:latin typeface="Carlito"/>
              <a:cs typeface="Carlito"/>
            </a:rPr>
            <a:t>g</a:t>
          </a:r>
          <a:r>
            <a:rPr lang="en-US" sz="1900" kern="1200" spc="4" dirty="0">
              <a:latin typeface="Carlito"/>
              <a:cs typeface="Carlito"/>
            </a:rPr>
            <a:t>eo</a:t>
          </a:r>
          <a:r>
            <a:rPr lang="en-US" sz="1900" kern="1200" spc="-4" dirty="0">
              <a:latin typeface="Carlito"/>
              <a:cs typeface="Carlito"/>
            </a:rPr>
            <a:t>g</a:t>
          </a:r>
          <a:r>
            <a:rPr lang="en-US" sz="1900" kern="1200" spc="-53" dirty="0">
              <a:latin typeface="Carlito"/>
              <a:cs typeface="Carlito"/>
            </a:rPr>
            <a:t>r</a:t>
          </a:r>
          <a:r>
            <a:rPr lang="en-US" sz="1900" kern="1200" spc="-26" dirty="0">
              <a:latin typeface="Carlito"/>
              <a:cs typeface="Carlito"/>
            </a:rPr>
            <a:t>a</a:t>
          </a:r>
          <a:r>
            <a:rPr lang="en-US" sz="1900" kern="1200" spc="9" dirty="0">
              <a:latin typeface="Carlito"/>
              <a:cs typeface="Carlito"/>
            </a:rPr>
            <a:t>ph</a:t>
          </a:r>
          <a:r>
            <a:rPr lang="en-US" sz="1900" kern="1200" spc="-31" dirty="0">
              <a:latin typeface="Carlito"/>
              <a:cs typeface="Carlito"/>
            </a:rPr>
            <a:t>i</a:t>
          </a:r>
          <a:r>
            <a:rPr lang="en-US" sz="1900" kern="1200" dirty="0">
              <a:latin typeface="Carlito"/>
              <a:cs typeface="Carlito"/>
            </a:rPr>
            <a:t>c  </a:t>
          </a:r>
          <a:r>
            <a:rPr lang="en-US" sz="1900" kern="1200" spc="-9" dirty="0">
              <a:latin typeface="Carlito"/>
              <a:cs typeface="Carlito"/>
            </a:rPr>
            <a:t>areas</a:t>
          </a:r>
          <a:endParaRPr lang="en-IN" sz="1900" kern="1200" dirty="0"/>
        </a:p>
      </dsp:txBody>
      <dsp:txXfrm>
        <a:off x="553160" y="961589"/>
        <a:ext cx="7306160" cy="506120"/>
      </dsp:txXfrm>
    </dsp:sp>
    <dsp:sp modelId="{5E514E0C-3FB2-4DEE-8DE2-7097BE6BC68D}">
      <dsp:nvSpPr>
        <dsp:cNvPr id="0" name=""/>
        <dsp:cNvSpPr/>
      </dsp:nvSpPr>
      <dsp:spPr>
        <a:xfrm>
          <a:off x="0" y="207648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64168-91DF-40D9-8FEF-B831680196B0}">
      <dsp:nvSpPr>
        <dsp:cNvPr id="0" name=""/>
        <dsp:cNvSpPr/>
      </dsp:nvSpPr>
      <dsp:spPr>
        <a:xfrm>
          <a:off x="525780" y="1796049"/>
          <a:ext cx="7360920" cy="5608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spc="-4" dirty="0">
              <a:latin typeface="Carlito"/>
              <a:cs typeface="Carlito"/>
            </a:rPr>
            <a:t>Channels </a:t>
          </a:r>
          <a:r>
            <a:rPr lang="en-IN" sz="1900" kern="1200" dirty="0">
              <a:latin typeface="Carlito"/>
              <a:cs typeface="Carlito"/>
            </a:rPr>
            <a:t>of </a:t>
          </a:r>
          <a:r>
            <a:rPr lang="en-IN" sz="1900" kern="1200" spc="-9" dirty="0">
              <a:latin typeface="Carlito"/>
              <a:cs typeface="Carlito"/>
            </a:rPr>
            <a:t>distribution</a:t>
          </a:r>
          <a:endParaRPr lang="en-IN" sz="1900" kern="1200" dirty="0"/>
        </a:p>
      </dsp:txBody>
      <dsp:txXfrm>
        <a:off x="553160" y="1823429"/>
        <a:ext cx="7306160" cy="506120"/>
      </dsp:txXfrm>
    </dsp:sp>
    <dsp:sp modelId="{683A9719-64BB-4854-B8DA-86B4B9047BF8}">
      <dsp:nvSpPr>
        <dsp:cNvPr id="0" name=""/>
        <dsp:cNvSpPr/>
      </dsp:nvSpPr>
      <dsp:spPr>
        <a:xfrm>
          <a:off x="0" y="293832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0913E-8A3C-4C13-A437-702F7B367C9B}">
      <dsp:nvSpPr>
        <dsp:cNvPr id="0" name=""/>
        <dsp:cNvSpPr/>
      </dsp:nvSpPr>
      <dsp:spPr>
        <a:xfrm>
          <a:off x="525780" y="2657889"/>
          <a:ext cx="7360920" cy="56088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spc="-9">
              <a:latin typeface="Carlito"/>
              <a:cs typeface="Carlito"/>
            </a:rPr>
            <a:t>Co-branding</a:t>
          </a:r>
          <a:endParaRPr lang="en-IN" sz="1900" kern="1200" dirty="0">
            <a:latin typeface="Carlito"/>
            <a:cs typeface="Carlito"/>
          </a:endParaRPr>
        </a:p>
      </dsp:txBody>
      <dsp:txXfrm>
        <a:off x="553160" y="2685269"/>
        <a:ext cx="7306160" cy="506120"/>
      </dsp:txXfrm>
    </dsp:sp>
    <dsp:sp modelId="{621C989A-9B1D-4554-9C26-A81FF8AA04A0}">
      <dsp:nvSpPr>
        <dsp:cNvPr id="0" name=""/>
        <dsp:cNvSpPr/>
      </dsp:nvSpPr>
      <dsp:spPr>
        <a:xfrm>
          <a:off x="0" y="380016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099A4-CB2C-4CB2-92C6-6BA7A18A522E}">
      <dsp:nvSpPr>
        <dsp:cNvPr id="0" name=""/>
        <dsp:cNvSpPr/>
      </dsp:nvSpPr>
      <dsp:spPr>
        <a:xfrm>
          <a:off x="525780" y="3519729"/>
          <a:ext cx="7360920" cy="5608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spc="-18" dirty="0">
              <a:latin typeface="Carlito"/>
              <a:cs typeface="Carlito"/>
            </a:rPr>
            <a:t>Characters </a:t>
          </a:r>
          <a:r>
            <a:rPr lang="en-IN" sz="1900" kern="1200" spc="-9" dirty="0">
              <a:latin typeface="Carlito"/>
              <a:cs typeface="Carlito"/>
            </a:rPr>
            <a:t>through</a:t>
          </a:r>
          <a:r>
            <a:rPr lang="en-IN" sz="1900" kern="1200" spc="13" dirty="0">
              <a:latin typeface="Carlito"/>
              <a:cs typeface="Carlito"/>
            </a:rPr>
            <a:t> </a:t>
          </a:r>
          <a:r>
            <a:rPr lang="en-IN" sz="1900" kern="1200" spc="-4" dirty="0">
              <a:latin typeface="Carlito"/>
              <a:cs typeface="Carlito"/>
            </a:rPr>
            <a:t>licensing</a:t>
          </a:r>
          <a:endParaRPr lang="en-IN" sz="1900" kern="1200" dirty="0">
            <a:latin typeface="Carlito"/>
            <a:cs typeface="Carlito"/>
          </a:endParaRPr>
        </a:p>
      </dsp:txBody>
      <dsp:txXfrm>
        <a:off x="553160" y="3547109"/>
        <a:ext cx="7306160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10552-483E-7C3C-682C-123D90961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8E5A0B-1E89-9DCE-0603-1D06754531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851BA-DE88-AAAC-8103-A45430974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79B9-066E-41E8-B0E6-B51F6E9908D3}" type="datetimeFigureOut">
              <a:rPr lang="en-IN" smtClean="0"/>
              <a:t>14-11-2022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6FDC4-A7AA-3541-06FD-CDE9BFB7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A8435-F718-E954-1491-927545B52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BEBB-CE62-4AD4-B18D-3DBFCBE5FA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7594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98270-4189-F438-7A1A-17EB5149C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3E68F-187B-4A9C-6968-7D89FEE60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0A071-2B03-22C9-C1E7-0E52E316F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79B9-066E-41E8-B0E6-B51F6E9908D3}" type="datetimeFigureOut">
              <a:rPr lang="en-IN" smtClean="0"/>
              <a:t>14-11-2022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84392-81AC-7989-D8BD-E9BB4973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DE7D8-B78B-FF54-B52D-313CFFBDC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BEBB-CE62-4AD4-B18D-3DBFCBE5FA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3516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F90FAF-BE1D-4E84-7CAB-5744D87FEB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B4BDFF-5A77-BE40-4ED3-DBF0C6FE4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57D49-4BEB-B730-39DA-96D8CCD1C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79B9-066E-41E8-B0E6-B51F6E9908D3}" type="datetimeFigureOut">
              <a:rPr lang="en-IN" smtClean="0"/>
              <a:t>14-11-2022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DCF42-536A-9463-1061-D4833221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D8EB9-4EE9-58C6-2EFE-58D16E79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BEBB-CE62-4AD4-B18D-3DBFCBE5FA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8655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36C1D-4E76-33B6-2613-B4D966E7A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59E57-EEE9-9FC4-9365-8D90FA5AF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DB25D-D83A-33F4-523F-88B21E2A4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79B9-066E-41E8-B0E6-B51F6E9908D3}" type="datetimeFigureOut">
              <a:rPr lang="en-IN" smtClean="0"/>
              <a:t>14-11-2022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DE833-6B75-DF86-2691-784A5F620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289FD-42B5-AF59-317D-3FD2C60AD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BEBB-CE62-4AD4-B18D-3DBFCBE5FA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133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93647-6CBE-F99A-2338-99DDDD973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5048E-A945-611A-D009-A952C4BFE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2AA49-0968-C200-D91C-30ED2B372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79B9-066E-41E8-B0E6-B51F6E9908D3}" type="datetimeFigureOut">
              <a:rPr lang="en-IN" smtClean="0"/>
              <a:t>14-11-2022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D22FD-1DBE-C8D8-ED8C-CFB784B10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9C11C-3997-8F08-EE82-194F10508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BEBB-CE62-4AD4-B18D-3DBFCBE5FA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70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BAD1-B024-B84E-5CCA-41A665477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00523-62D3-C453-4611-EA4B805DB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4BDD9-38C9-E0F3-337A-91E252CE5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FE0B6-16B9-2A6F-CDD2-A58522C98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79B9-066E-41E8-B0E6-B51F6E9908D3}" type="datetimeFigureOut">
              <a:rPr lang="en-IN" smtClean="0"/>
              <a:t>14-11-2022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213AF9-72BC-4F91-35DB-CA12EB9F1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EF58D-783A-BBC6-3667-9AAAD97A9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BEBB-CE62-4AD4-B18D-3DBFCBE5FA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1791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4351-9CD6-3AA9-5D64-6852F6E11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67CCD-9908-F6E1-1ECB-31BB28ECA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50231-D472-BC61-265D-089EED7DE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F8C85F-0BED-1B91-917F-F1A4A68492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787B0F-85FA-0E83-FC40-D8F14FA34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6DFDAD-3D4D-A763-50DE-00D1B8555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79B9-066E-41E8-B0E6-B51F6E9908D3}" type="datetimeFigureOut">
              <a:rPr lang="en-IN" smtClean="0"/>
              <a:t>14-11-2022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ECF23B-28CE-EE1C-4924-81B37B4FD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349FC8-F969-0079-85B4-2F463C972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BEBB-CE62-4AD4-B18D-3DBFCBE5FA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690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3744-234E-F77F-AF16-27A7C47DB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E6B098-6EEA-349B-D402-1CEE2F583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79B9-066E-41E8-B0E6-B51F6E9908D3}" type="datetimeFigureOut">
              <a:rPr lang="en-IN" smtClean="0"/>
              <a:t>14-11-2022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256CA6-00CC-82C4-403B-458F8E04F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01A120-2BE9-E156-D3EF-80C05BF3C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BEBB-CE62-4AD4-B18D-3DBFCBE5FA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575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BEA88-80A6-6365-0B1A-6CECD7C0A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79B9-066E-41E8-B0E6-B51F6E9908D3}" type="datetimeFigureOut">
              <a:rPr lang="en-IN" smtClean="0"/>
              <a:t>14-11-2022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05EF0-9CF8-116E-920C-FB5346FBA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F484F-520B-85E1-A2C5-73778478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BEBB-CE62-4AD4-B18D-3DBFCBE5FA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824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35816-2105-E2D5-2244-E05FD5743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644DD-036E-71F1-6EA5-29C95A7AA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F863E-AF82-6E29-D4FE-33DC9FD7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C77484-211F-1DA1-B45D-105C6D1DD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79B9-066E-41E8-B0E6-B51F6E9908D3}" type="datetimeFigureOut">
              <a:rPr lang="en-IN" smtClean="0"/>
              <a:t>14-11-2022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F7117-5BE4-2C82-62C9-635B97609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58F7CB-038E-59D5-CF6E-C01DD824B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BEBB-CE62-4AD4-B18D-3DBFCBE5FA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907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2F95A-28A3-84AA-66A5-45CBBE114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6D5FC6-8FE4-DBAC-79F4-2E877B919D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FEC298-CC09-3998-B904-D4395C392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56721-85F1-1C1F-06D9-A42FDD14D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79B9-066E-41E8-B0E6-B51F6E9908D3}" type="datetimeFigureOut">
              <a:rPr lang="en-IN" smtClean="0"/>
              <a:t>14-11-2022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A971F-819B-8535-DEB7-9AC90667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4E9AC-F1FF-AE44-657D-1BF00EA1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8BEBB-CE62-4AD4-B18D-3DBFCBE5FA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58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BC4A90-3ABC-1623-4849-EE21A7E7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04E36-2991-744F-6923-6B517AE2B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955CC-7F43-A5F5-4AC7-799B63B20A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D79B9-066E-41E8-B0E6-B51F6E9908D3}" type="datetimeFigureOut">
              <a:rPr lang="en-IN" smtClean="0"/>
              <a:t>14-11-2022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3B452-0579-AB14-E9A1-F8CEFFE7D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1FD68-9BFC-EDD0-C1C0-1D53BD247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8BEBB-CE62-4AD4-B18D-3DBFCBE5FA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994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background-wallpaper-low-poly-4232859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F139D-195C-49D5-178B-B90F3875E8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rial Black" panose="020B0A04020102020204" pitchFamily="34" charset="0"/>
                <a:cs typeface="Aharoni" panose="02010803020104030203" pitchFamily="2" charset="-79"/>
              </a:rPr>
              <a:t>Unit 3</a:t>
            </a:r>
            <a:endParaRPr lang="en-IN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183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681C7-4B82-0FA7-1324-680284D39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66" y="365125"/>
            <a:ext cx="4638367" cy="1325563"/>
          </a:xfrm>
        </p:spPr>
        <p:txBody>
          <a:bodyPr>
            <a:noAutofit/>
          </a:bodyPr>
          <a:lstStyle/>
          <a:p>
            <a:r>
              <a:rPr lang="en-US" sz="3600" b="0" i="0" dirty="0">
                <a:solidFill>
                  <a:schemeClr val="accent6">
                    <a:lumMod val="5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Starbucks President and CEO of Howard Schultz</a:t>
            </a:r>
            <a:endParaRPr lang="en-IN" sz="3600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3D180-360C-441B-E8FF-238D8FCB6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14" y="2141537"/>
            <a:ext cx="4638368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i="0" dirty="0">
                <a:solidFill>
                  <a:schemeClr val="accent4">
                    <a:lumMod val="50000"/>
                  </a:schemeClr>
                </a:solidFill>
                <a:effectLst/>
                <a:latin typeface="graphikweb-regular"/>
              </a:rPr>
              <a:t>“Success is not sustainable if it is defined by how big you become. Large numbers that once captivated me – 40,000 stores – are not what matters. The only number that matters is ‘one’. One cup. One customer. One partner. One experience at a time”.</a:t>
            </a:r>
            <a:endParaRPr lang="en-IN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2984C-CD98-FECD-6124-11961D1C8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833" y="0"/>
            <a:ext cx="7335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2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AEA0D1-6DE5-BDB2-8D73-EF03108A5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8987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A32A46-9370-6F30-E09B-9138ABCCA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872" y="0"/>
            <a:ext cx="4602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43C69-B2FD-7F6B-9D45-E2FDC8F1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73129" cy="1325563"/>
          </a:xfrm>
        </p:spPr>
        <p:txBody>
          <a:bodyPr>
            <a:normAutofit fontScale="90000"/>
          </a:bodyPr>
          <a:lstStyle/>
          <a:p>
            <a:r>
              <a:rPr lang="en-IN" b="1" i="0" dirty="0">
                <a:solidFill>
                  <a:schemeClr val="accent5">
                    <a:lumMod val="50000"/>
                  </a:schemeClr>
                </a:solidFill>
                <a:effectLst/>
                <a:latin typeface="Nunito Sans" pitchFamily="2" charset="0"/>
              </a:rPr>
              <a:t>What is brand resonance?</a:t>
            </a:r>
            <a:endParaRPr lang="en-IN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935BA-8ADA-A1F7-EC7F-210AB2EA5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42" y="1825625"/>
            <a:ext cx="500461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Brand resonance is how well a customer relates to a branded element, such as a retail product. It is how someone perceives a brand and their values or goals. Brand resonance models are used to help build relationships with customers.</a:t>
            </a:r>
            <a:endParaRPr lang="en-IN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9E1A7F-8B71-1E81-B18C-9986178EC7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88" t="2151" r="15220"/>
          <a:stretch/>
        </p:blipFill>
        <p:spPr>
          <a:xfrm>
            <a:off x="5987845" y="0"/>
            <a:ext cx="6204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69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iteria for choosing Brand Elements - YouTube">
            <a:extLst>
              <a:ext uri="{FF2B5EF4-FFF2-40B4-BE49-F238E27FC236}">
                <a16:creationId xmlns:a16="http://schemas.microsoft.com/office/drawing/2014/main" id="{89A1FD6E-8371-2E8E-8A5B-C296B1D594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2" b="63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150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AF499-6D01-CD86-486A-4BBF93F5D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LEVERAGING SECONDARY BRAND  ASSOCIATIONS TO BUILD BRAND EQUITY</a:t>
            </a:r>
            <a:endParaRPr lang="en-IN" sz="3600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12CE2D9-40CA-E524-6382-33D700AFE8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1045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8516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43F59-4FC1-4537-875C-ADC65B555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Companies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2CC5C9-D37E-556D-ED93-1CC475CCC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395" y="1526765"/>
            <a:ext cx="923925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76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BE0AF-CC8B-EA0B-AE7A-B2886D52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Country of Origin and other Geographical  Areas</a:t>
            </a:r>
            <a:endParaRPr lang="en-IN" sz="36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235EB7-7E83-187C-25AB-32A61408E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306" y="1307690"/>
            <a:ext cx="5139388" cy="555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98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BA01C-EA92-A8E5-010F-DA37DBF3C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Channels of Distribution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8F7768-B763-AE72-360A-C00FF64D5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5" y="1690688"/>
            <a:ext cx="71437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70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DD60D-BB1B-CC55-EB1D-28189F1A6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Co-branding</a:t>
            </a:r>
          </a:p>
        </p:txBody>
      </p:sp>
      <p:pic>
        <p:nvPicPr>
          <p:cNvPr id="1026" name="Picture 2" descr="Flipkart Axis Bank Credit Card launched | CardInfo">
            <a:extLst>
              <a:ext uri="{FF2B5EF4-FFF2-40B4-BE49-F238E27FC236}">
                <a16:creationId xmlns:a16="http://schemas.microsoft.com/office/drawing/2014/main" id="{E5D354D6-B366-9CC1-EDB5-9371668B5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67" y="1690688"/>
            <a:ext cx="714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852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D83D7-95AE-983E-2387-94DEEA211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Characters through Licensing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AEC000-DA0C-DC10-5D47-EAC937E6FA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31" b="16129"/>
          <a:stretch/>
        </p:blipFill>
        <p:spPr>
          <a:xfrm>
            <a:off x="0" y="1986116"/>
            <a:ext cx="12192000" cy="46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94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A0BF0-4D82-883F-9A93-F4D2992DE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2452"/>
            <a:ext cx="5179142" cy="5734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Brand positioning refers to the unique value that a brand presents to its customer. It is a marketing strategy brands create to establish their brand identity while conveying their value proposition, which is the reason why a customer would prefer their brand over others.</a:t>
            </a:r>
            <a:endParaRPr lang="en-IN" sz="4000" dirty="0">
              <a:solidFill>
                <a:srgbClr val="00206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70ACD1-38C8-CA94-34F8-97F207F3D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342" y="550606"/>
            <a:ext cx="5801031" cy="583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63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56026-3E98-1E50-99B1-2B849952F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Brand Positioning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02B4B-18AF-FF2D-C848-DBECBC34F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489"/>
            <a:ext cx="10515600" cy="4351338"/>
          </a:xfrm>
        </p:spPr>
        <p:txBody>
          <a:bodyPr/>
          <a:lstStyle/>
          <a:p>
            <a:pPr marL="0" indent="0" algn="l" fontAlgn="t">
              <a:buNone/>
            </a:pPr>
            <a:r>
              <a:rPr lang="en-US" b="1" i="0" dirty="0">
                <a:effectLst/>
                <a:latin typeface="Ember"/>
              </a:rPr>
              <a:t>When creating a brand positioning statement, it is important to consider the following:</a:t>
            </a:r>
          </a:p>
          <a:p>
            <a:endParaRPr lang="en-IN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7CFB9A6-CBD5-1D6C-6E7B-59C71EF5C4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4516827"/>
              </p:ext>
            </p:extLst>
          </p:nvPr>
        </p:nvGraphicFramePr>
        <p:xfrm>
          <a:off x="2454786" y="2536723"/>
          <a:ext cx="9058787" cy="3987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71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6F8D6-F60F-BD8D-CDCA-627348C43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How do you create a brand positioning strategy?</a:t>
            </a:r>
            <a:endParaRPr lang="en-IN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ABC5D79-44C6-50E5-4894-E841DC3035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623031"/>
              </p:ext>
            </p:extLst>
          </p:nvPr>
        </p:nvGraphicFramePr>
        <p:xfrm>
          <a:off x="838200" y="1415845"/>
          <a:ext cx="10515600" cy="5338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5296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38DE5-305E-CE50-8B45-AF391A6FD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39" y="-126488"/>
            <a:ext cx="11828207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Importance of Brand Positioning and Strategy </a:t>
            </a:r>
            <a:endParaRPr lang="en-IN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27D1CED-7DB8-DC2E-2EA8-41C9D45627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595388"/>
              </p:ext>
            </p:extLst>
          </p:nvPr>
        </p:nvGraphicFramePr>
        <p:xfrm>
          <a:off x="838200" y="855407"/>
          <a:ext cx="10515600" cy="5928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879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66381-F0B0-88DA-B54E-900C6A21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601"/>
            <a:ext cx="10515600" cy="598436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accent1"/>
                </a:solidFill>
              </a:rPr>
              <a:t>Dove’s Brand Positioning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1C15E7-0298-03A2-6DBA-8382A7C9E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1037"/>
            <a:ext cx="8023123" cy="61769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CD9200-6F84-0BBC-ED29-AAECB1102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445" y="0"/>
            <a:ext cx="3883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71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24BE8A-294C-399F-43DF-F4FFA84C8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" y="0"/>
            <a:ext cx="12064181" cy="1325563"/>
          </a:xfrm>
        </p:spPr>
        <p:txBody>
          <a:bodyPr>
            <a:normAutofit/>
          </a:bodyPr>
          <a:lstStyle/>
          <a:p>
            <a:r>
              <a:rPr lang="en-US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The main aim of Dove's marketing strategy is to promote real beauty among women</a:t>
            </a:r>
            <a:endParaRPr lang="en-IN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A08629-73F7-2660-DCDC-9206BFBF8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3561"/>
            <a:ext cx="12192000" cy="581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50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20BF0-9566-9893-1F9F-15FEE9072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817"/>
            <a:ext cx="10515600" cy="962230"/>
          </a:xfrm>
        </p:spPr>
        <p:txBody>
          <a:bodyPr/>
          <a:lstStyle/>
          <a:p>
            <a:r>
              <a:rPr lang="en-US" b="1" dirty="0"/>
              <a:t>Types of Brand Positioning Strategies</a:t>
            </a:r>
            <a:endParaRPr lang="en-IN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5920F5-90A2-39E9-3E9E-743FBC208B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13159"/>
              </p:ext>
            </p:extLst>
          </p:nvPr>
        </p:nvGraphicFramePr>
        <p:xfrm>
          <a:off x="838200" y="973394"/>
          <a:ext cx="10515600" cy="5594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8099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775A0-C19F-7552-4FEE-10814A20E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Brand Mantra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5A655-E762-03FC-7208-68E32D5AC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541" y="140283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0" i="0" dirty="0">
                <a:solidFill>
                  <a:schemeClr val="accent5">
                    <a:lumMod val="50000"/>
                  </a:schemeClr>
                </a:solidFill>
                <a:effectLst/>
                <a:latin typeface="Franklin Gothic Medium Cond" panose="020B0606030402020204" pitchFamily="34" charset="0"/>
              </a:rPr>
              <a:t>Brand mantra is said to be a message that tends to capture the brand’s essence and improves the position of the brand in the 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Franklin Gothic Medium Cond" panose="020B0606030402020204" pitchFamily="34" charset="0"/>
              </a:rPr>
              <a:t>market </a:t>
            </a:r>
            <a:r>
              <a:rPr lang="en-US" sz="3200" b="0" i="0" dirty="0">
                <a:solidFill>
                  <a:schemeClr val="accent5">
                    <a:lumMod val="50000"/>
                  </a:schemeClr>
                </a:solidFill>
                <a:effectLst/>
                <a:latin typeface="Franklin Gothic Medium Cond" panose="020B0606030402020204" pitchFamily="34" charset="0"/>
              </a:rPr>
              <a:t>place.</a:t>
            </a:r>
            <a:endParaRPr lang="en-IN" sz="3200" dirty="0">
              <a:solidFill>
                <a:schemeClr val="accent5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1A23B9-9C9E-8BA3-1279-91BC74D98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741" y="274320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53522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393</Words>
  <Application>Microsoft Office PowerPoint</Application>
  <PresentationFormat>Widescreen</PresentationFormat>
  <Paragraphs>47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Aharoni</vt:lpstr>
      <vt:lpstr>Aldhabi</vt:lpstr>
      <vt:lpstr>Arial</vt:lpstr>
      <vt:lpstr>Arial Black</vt:lpstr>
      <vt:lpstr>Arial Rounded MT Bold</vt:lpstr>
      <vt:lpstr>Calibri</vt:lpstr>
      <vt:lpstr>Calibri Light</vt:lpstr>
      <vt:lpstr>Carlito</vt:lpstr>
      <vt:lpstr>Ember</vt:lpstr>
      <vt:lpstr>Franklin Gothic Medium Cond</vt:lpstr>
      <vt:lpstr>graphikweb-regular</vt:lpstr>
      <vt:lpstr>Nunito Sans</vt:lpstr>
      <vt:lpstr>Roboto</vt:lpstr>
      <vt:lpstr>Office Theme</vt:lpstr>
      <vt:lpstr>Unit 3</vt:lpstr>
      <vt:lpstr>PowerPoint Presentation</vt:lpstr>
      <vt:lpstr>Brand Positioning Statement</vt:lpstr>
      <vt:lpstr>How do you create a brand positioning strategy?</vt:lpstr>
      <vt:lpstr>Importance of Brand Positioning and Strategy </vt:lpstr>
      <vt:lpstr>Dove’s Brand Positioning</vt:lpstr>
      <vt:lpstr>The main aim of Dove's marketing strategy is to promote real beauty among women</vt:lpstr>
      <vt:lpstr>Types of Brand Positioning Strategies</vt:lpstr>
      <vt:lpstr>Brand Mantra </vt:lpstr>
      <vt:lpstr>Starbucks President and CEO of Howard Schultz</vt:lpstr>
      <vt:lpstr>PowerPoint Presentation</vt:lpstr>
      <vt:lpstr>What is brand resonance?</vt:lpstr>
      <vt:lpstr>PowerPoint Presentation</vt:lpstr>
      <vt:lpstr>LEVERAGING SECONDARY BRAND  ASSOCIATIONS TO BUILD BRAND EQUITY</vt:lpstr>
      <vt:lpstr>Companies</vt:lpstr>
      <vt:lpstr>Country of Origin and other Geographical  Areas</vt:lpstr>
      <vt:lpstr>Channels of Distribution</vt:lpstr>
      <vt:lpstr>Co-branding</vt:lpstr>
      <vt:lpstr>Characters through Licensing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</dc:title>
  <dc:creator>sreejaks.hvbs@gmail.com</dc:creator>
  <cp:lastModifiedBy>sreejaks.hvbs@gmail.com</cp:lastModifiedBy>
  <cp:revision>11</cp:revision>
  <dcterms:created xsi:type="dcterms:W3CDTF">2022-11-04T05:08:56Z</dcterms:created>
  <dcterms:modified xsi:type="dcterms:W3CDTF">2022-11-14T05:30:35Z</dcterms:modified>
</cp:coreProperties>
</file>